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1"/>
    <p:sldMasterId id="2147484035" r:id="rId2"/>
  </p:sldMasterIdLst>
  <p:notesMasterIdLst>
    <p:notesMasterId r:id="rId16"/>
  </p:notesMasterIdLst>
  <p:handoutMasterIdLst>
    <p:handoutMasterId r:id="rId17"/>
  </p:handoutMasterIdLst>
  <p:sldIdLst>
    <p:sldId id="407" r:id="rId3"/>
    <p:sldId id="4793" r:id="rId4"/>
    <p:sldId id="4795" r:id="rId5"/>
    <p:sldId id="4796" r:id="rId6"/>
    <p:sldId id="4794" r:id="rId7"/>
    <p:sldId id="4810" r:id="rId8"/>
    <p:sldId id="4812" r:id="rId9"/>
    <p:sldId id="4799" r:id="rId10"/>
    <p:sldId id="4811" r:id="rId11"/>
    <p:sldId id="4801" r:id="rId12"/>
    <p:sldId id="4802" r:id="rId13"/>
    <p:sldId id="4800" r:id="rId14"/>
    <p:sldId id="4813" r:id="rId15"/>
  </p:sldIdLst>
  <p:sldSz cx="9144000" cy="5715000" type="screen16x10"/>
  <p:notesSz cx="6858000" cy="9144000"/>
  <p:custShowLst>
    <p:custShow name="IESE_Pantalla" id="0">
      <p:sldLst/>
    </p:custShow>
  </p:custShowLst>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 id="{E63A02ED-F5E9-A94C-9FD6-DCC93A4BC84D}">
          <p14:sldIdLst/>
        </p14:section>
        <p14:section name="CONTENT" id="{CD58EC10-9157-D540-8B00-1E1C9876D219}">
          <p14:sldIdLst>
            <p14:sldId id="407"/>
            <p14:sldId id="4793"/>
            <p14:sldId id="4795"/>
            <p14:sldId id="4796"/>
            <p14:sldId id="4794"/>
            <p14:sldId id="4810"/>
            <p14:sldId id="4812"/>
            <p14:sldId id="4799"/>
            <p14:sldId id="4811"/>
            <p14:sldId id="4801"/>
            <p14:sldId id="4802"/>
            <p14:sldId id="4800"/>
            <p14:sldId id="48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ey, Robert" initials="RR" lastIdx="11" clrIdx="0">
    <p:extLst>
      <p:ext uri="{19B8F6BF-5375-455C-9EA6-DF929625EA0E}">
        <p15:presenceInfo xmlns:p15="http://schemas.microsoft.com/office/powerpoint/2012/main" userId="S-1-5-21-102446489-1519938198-145704350-136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77149"/>
    <a:srgbClr val="FBFBFB"/>
    <a:srgbClr val="EBEBEB"/>
    <a:srgbClr val="F6F6F6"/>
    <a:srgbClr val="F4F4F4"/>
    <a:srgbClr val="FAFCE3"/>
    <a:srgbClr val="F8F8DC"/>
    <a:srgbClr val="004F23"/>
    <a:srgbClr val="007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648C4-9335-44CB-A607-03092499EB08}" v="2" dt="2023-06-02T08:26:11.1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27" autoAdjust="0"/>
    <p:restoredTop sz="50000" autoAdjust="0"/>
  </p:normalViewPr>
  <p:slideViewPr>
    <p:cSldViewPr snapToGrid="0" showGuides="1">
      <p:cViewPr varScale="1">
        <p:scale>
          <a:sx n="133" d="100"/>
          <a:sy n="133" d="100"/>
        </p:scale>
        <p:origin x="582" y="120"/>
      </p:cViewPr>
      <p:guideLst>
        <p:guide orient="horz" pos="2160"/>
        <p:guide pos="2880"/>
        <p:guide orient="horz" pos="1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E9FCA4-73AC-5449-9610-A14A4B926908}" type="datetimeFigureOut">
              <a:rPr lang="es-ES" smtClean="0"/>
              <a:t>14/09/2023</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67E572-1092-CB4F-BC5E-04345F370C76}" type="slidenum">
              <a:rPr lang="es-ES" smtClean="0"/>
              <a:t>‹#›</a:t>
            </a:fld>
            <a:endParaRPr lang="es-ES"/>
          </a:p>
        </p:txBody>
      </p:sp>
    </p:spTree>
    <p:extLst>
      <p:ext uri="{BB962C8B-B14F-4D97-AF65-F5344CB8AC3E}">
        <p14:creationId xmlns:p14="http://schemas.microsoft.com/office/powerpoint/2010/main" val="22699126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CD714-B13F-2546-9832-CFC8F36C5952}" type="datetimeFigureOut">
              <a:rPr lang="es-ES_tradnl" smtClean="0"/>
              <a:pPr/>
              <a:t>14/09/2023</a:t>
            </a:fld>
            <a:endParaRPr lang="es-ES_tradnl"/>
          </a:p>
        </p:txBody>
      </p:sp>
      <p:sp>
        <p:nvSpPr>
          <p:cNvPr id="4" name="Marcador de imagen d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3A318-BB0E-F440-96EE-F624FCED96DD}" type="slidenum">
              <a:rPr lang="es-ES_tradnl" smtClean="0"/>
              <a:pPr/>
              <a:t>‹#›</a:t>
            </a:fld>
            <a:endParaRPr lang="es-ES_tradnl"/>
          </a:p>
        </p:txBody>
      </p:sp>
    </p:spTree>
    <p:extLst>
      <p:ext uri="{BB962C8B-B14F-4D97-AF65-F5344CB8AC3E}">
        <p14:creationId xmlns:p14="http://schemas.microsoft.com/office/powerpoint/2010/main" val="3119817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2</a:t>
            </a:fld>
            <a:endParaRPr lang="es-ES_tradnl"/>
          </a:p>
        </p:txBody>
      </p:sp>
    </p:spTree>
    <p:extLst>
      <p:ext uri="{BB962C8B-B14F-4D97-AF65-F5344CB8AC3E}">
        <p14:creationId xmlns:p14="http://schemas.microsoft.com/office/powerpoint/2010/main" val="87836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11</a:t>
            </a:fld>
            <a:endParaRPr lang="es-ES_tradnl"/>
          </a:p>
        </p:txBody>
      </p:sp>
    </p:spTree>
    <p:extLst>
      <p:ext uri="{BB962C8B-B14F-4D97-AF65-F5344CB8AC3E}">
        <p14:creationId xmlns:p14="http://schemas.microsoft.com/office/powerpoint/2010/main" val="271184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12</a:t>
            </a:fld>
            <a:endParaRPr lang="es-ES_tradnl"/>
          </a:p>
        </p:txBody>
      </p:sp>
    </p:spTree>
    <p:extLst>
      <p:ext uri="{BB962C8B-B14F-4D97-AF65-F5344CB8AC3E}">
        <p14:creationId xmlns:p14="http://schemas.microsoft.com/office/powerpoint/2010/main" val="288307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13</a:t>
            </a:fld>
            <a:endParaRPr lang="es-ES_tradnl"/>
          </a:p>
        </p:txBody>
      </p:sp>
    </p:spTree>
    <p:extLst>
      <p:ext uri="{BB962C8B-B14F-4D97-AF65-F5344CB8AC3E}">
        <p14:creationId xmlns:p14="http://schemas.microsoft.com/office/powerpoint/2010/main" val="204597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3</a:t>
            </a:fld>
            <a:endParaRPr lang="es-ES_tradnl"/>
          </a:p>
        </p:txBody>
      </p:sp>
    </p:spTree>
    <p:extLst>
      <p:ext uri="{BB962C8B-B14F-4D97-AF65-F5344CB8AC3E}">
        <p14:creationId xmlns:p14="http://schemas.microsoft.com/office/powerpoint/2010/main" val="11141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4</a:t>
            </a:fld>
            <a:endParaRPr lang="es-ES_tradnl"/>
          </a:p>
        </p:txBody>
      </p:sp>
    </p:spTree>
    <p:extLst>
      <p:ext uri="{BB962C8B-B14F-4D97-AF65-F5344CB8AC3E}">
        <p14:creationId xmlns:p14="http://schemas.microsoft.com/office/powerpoint/2010/main" val="52999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5</a:t>
            </a:fld>
            <a:endParaRPr lang="es-ES_tradnl"/>
          </a:p>
        </p:txBody>
      </p:sp>
    </p:spTree>
    <p:extLst>
      <p:ext uri="{BB962C8B-B14F-4D97-AF65-F5344CB8AC3E}">
        <p14:creationId xmlns:p14="http://schemas.microsoft.com/office/powerpoint/2010/main" val="243673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6</a:t>
            </a:fld>
            <a:endParaRPr lang="es-ES_tradnl"/>
          </a:p>
        </p:txBody>
      </p:sp>
    </p:spTree>
    <p:extLst>
      <p:ext uri="{BB962C8B-B14F-4D97-AF65-F5344CB8AC3E}">
        <p14:creationId xmlns:p14="http://schemas.microsoft.com/office/powerpoint/2010/main" val="221912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7</a:t>
            </a:fld>
            <a:endParaRPr lang="es-ES_tradnl"/>
          </a:p>
        </p:txBody>
      </p:sp>
    </p:spTree>
    <p:extLst>
      <p:ext uri="{BB962C8B-B14F-4D97-AF65-F5344CB8AC3E}">
        <p14:creationId xmlns:p14="http://schemas.microsoft.com/office/powerpoint/2010/main" val="90058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8</a:t>
            </a:fld>
            <a:endParaRPr lang="es-ES_tradnl"/>
          </a:p>
        </p:txBody>
      </p:sp>
    </p:spTree>
    <p:extLst>
      <p:ext uri="{BB962C8B-B14F-4D97-AF65-F5344CB8AC3E}">
        <p14:creationId xmlns:p14="http://schemas.microsoft.com/office/powerpoint/2010/main" val="166566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9</a:t>
            </a:fld>
            <a:endParaRPr lang="es-ES_tradnl"/>
          </a:p>
        </p:txBody>
      </p:sp>
    </p:spTree>
    <p:extLst>
      <p:ext uri="{BB962C8B-B14F-4D97-AF65-F5344CB8AC3E}">
        <p14:creationId xmlns:p14="http://schemas.microsoft.com/office/powerpoint/2010/main" val="382239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3A318-BB0E-F440-96EE-F624FCED96DD}" type="slidenum">
              <a:rPr lang="es-ES_tradnl" smtClean="0"/>
              <a:pPr/>
              <a:t>10</a:t>
            </a:fld>
            <a:endParaRPr lang="es-ES_tradnl"/>
          </a:p>
        </p:txBody>
      </p:sp>
    </p:spTree>
    <p:extLst>
      <p:ext uri="{BB962C8B-B14F-4D97-AF65-F5344CB8AC3E}">
        <p14:creationId xmlns:p14="http://schemas.microsoft.com/office/powerpoint/2010/main" val="56557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o02">
    <p:spTree>
      <p:nvGrpSpPr>
        <p:cNvPr id="1" name=""/>
        <p:cNvGrpSpPr/>
        <p:nvPr/>
      </p:nvGrpSpPr>
      <p:grpSpPr>
        <a:xfrm>
          <a:off x="0" y="0"/>
          <a:ext cx="0" cy="0"/>
          <a:chOff x="0" y="0"/>
          <a:chExt cx="0" cy="0"/>
        </a:xfrm>
      </p:grpSpPr>
      <p:sp>
        <p:nvSpPr>
          <p:cNvPr id="6" name="Rectángulo 5"/>
          <p:cNvSpPr/>
          <p:nvPr userDrawn="1"/>
        </p:nvSpPr>
        <p:spPr>
          <a:xfrm>
            <a:off x="-15120" y="1"/>
            <a:ext cx="9206181" cy="5760000"/>
          </a:xfrm>
          <a:prstGeom prst="rect">
            <a:avLst/>
          </a:prstGeom>
          <a:solidFill>
            <a:schemeClr val="accent2"/>
          </a:solidFill>
          <a:ln w="3175"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3" name="Rectángulo 2"/>
          <p:cNvSpPr/>
          <p:nvPr userDrawn="1"/>
        </p:nvSpPr>
        <p:spPr>
          <a:xfrm>
            <a:off x="0" y="1604378"/>
            <a:ext cx="36576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0" name="Rectángulo 9"/>
          <p:cNvSpPr/>
          <p:nvPr userDrawn="1"/>
        </p:nvSpPr>
        <p:spPr>
          <a:xfrm>
            <a:off x="175028" y="2857725"/>
            <a:ext cx="882000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4" name="Marcador de medios 3"/>
          <p:cNvSpPr>
            <a:spLocks noGrp="1"/>
          </p:cNvSpPr>
          <p:nvPr>
            <p:ph type="media" sz="quarter" idx="13"/>
          </p:nvPr>
        </p:nvSpPr>
        <p:spPr>
          <a:xfrm>
            <a:off x="702480" y="434049"/>
            <a:ext cx="7770983" cy="4861904"/>
          </a:xfrm>
          <a:prstGeom prst="rect">
            <a:avLst/>
          </a:prstGeom>
        </p:spPr>
        <p:txBody>
          <a:bodyPr vert="horz"/>
          <a:lstStyle>
            <a:lvl1pPr marL="0" indent="0" algn="ctr">
              <a:buNone/>
              <a:defRPr/>
            </a:lvl1pPr>
          </a:lstStyle>
          <a:p>
            <a:endParaRPr lang="es-ES" dirty="0"/>
          </a:p>
          <a:p>
            <a:endParaRPr lang="es-ES" dirty="0"/>
          </a:p>
          <a:p>
            <a:endParaRPr lang="es-ES" dirty="0"/>
          </a:p>
          <a:p>
            <a:endParaRPr lang="es-ES" dirty="0"/>
          </a:p>
          <a:p>
            <a:r>
              <a:rPr lang="es-ES" dirty="0"/>
              <a:t>Video</a:t>
            </a:r>
          </a:p>
        </p:txBody>
      </p:sp>
    </p:spTree>
    <p:extLst>
      <p:ext uri="{BB962C8B-B14F-4D97-AF65-F5344CB8AC3E}">
        <p14:creationId xmlns:p14="http://schemas.microsoft.com/office/powerpoint/2010/main" val="4229503026"/>
      </p:ext>
    </p:extLst>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icture 1">
    <p:spTree>
      <p:nvGrpSpPr>
        <p:cNvPr id="1" name=""/>
        <p:cNvGrpSpPr/>
        <p:nvPr/>
      </p:nvGrpSpPr>
      <p:grpSpPr>
        <a:xfrm>
          <a:off x="0" y="0"/>
          <a:ext cx="0" cy="0"/>
          <a:chOff x="0" y="0"/>
          <a:chExt cx="0" cy="0"/>
        </a:xfrm>
      </p:grpSpPr>
      <p:sp>
        <p:nvSpPr>
          <p:cNvPr id="13" name="Marcador de posición de imagen 13"/>
          <p:cNvSpPr>
            <a:spLocks noGrp="1"/>
          </p:cNvSpPr>
          <p:nvPr>
            <p:ph type="pic" sz="quarter" idx="14" hasCustomPrompt="1"/>
          </p:nvPr>
        </p:nvSpPr>
        <p:spPr>
          <a:xfrm>
            <a:off x="5867401" y="2"/>
            <a:ext cx="3279464" cy="5408082"/>
          </a:xfrm>
          <a:prstGeom prst="rect">
            <a:avLst/>
          </a:prstGeom>
        </p:spPr>
        <p:txBody>
          <a:bodyPr vert="horz" anchor="ctr" anchorCtr="0"/>
          <a:lstStyle>
            <a:lvl1pPr marL="0" indent="0" algn="ctr">
              <a:buNone/>
              <a:defRPr/>
            </a:lvl1pPr>
          </a:lstStyle>
          <a:p>
            <a:r>
              <a:rPr lang="en-GB" noProof="1"/>
              <a:t>Image</a:t>
            </a:r>
          </a:p>
        </p:txBody>
      </p:sp>
      <p:sp>
        <p:nvSpPr>
          <p:cNvPr id="20" name="Marcador de texto 11"/>
          <p:cNvSpPr>
            <a:spLocks noGrp="1"/>
          </p:cNvSpPr>
          <p:nvPr>
            <p:ph type="body" sz="quarter" idx="16" hasCustomPrompt="1"/>
          </p:nvPr>
        </p:nvSpPr>
        <p:spPr>
          <a:xfrm>
            <a:off x="615463" y="1879074"/>
            <a:ext cx="2624626" cy="2399771"/>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0" i="0"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a:t>
            </a:r>
          </a:p>
        </p:txBody>
      </p:sp>
      <p:cxnSp>
        <p:nvCxnSpPr>
          <p:cNvPr id="24"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Marcador de texto 11"/>
          <p:cNvSpPr>
            <a:spLocks noGrp="1"/>
          </p:cNvSpPr>
          <p:nvPr>
            <p:ph type="body" sz="quarter" idx="24" hasCustomPrompt="1"/>
          </p:nvPr>
        </p:nvSpPr>
        <p:spPr>
          <a:xfrm>
            <a:off x="358775" y="388055"/>
            <a:ext cx="4351036" cy="352778"/>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23"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5" name="Rectángulo 24"/>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2">
    <p:spTree>
      <p:nvGrpSpPr>
        <p:cNvPr id="1" name=""/>
        <p:cNvGrpSpPr/>
        <p:nvPr/>
      </p:nvGrpSpPr>
      <p:grpSpPr>
        <a:xfrm>
          <a:off x="0" y="0"/>
          <a:ext cx="0" cy="0"/>
          <a:chOff x="0" y="0"/>
          <a:chExt cx="0" cy="0"/>
        </a:xfrm>
      </p:grpSpPr>
      <p:sp>
        <p:nvSpPr>
          <p:cNvPr id="9" name="Marcador de posición de imagen 13"/>
          <p:cNvSpPr>
            <a:spLocks noGrp="1"/>
          </p:cNvSpPr>
          <p:nvPr>
            <p:ph type="pic" sz="quarter" idx="14" hasCustomPrompt="1"/>
          </p:nvPr>
        </p:nvSpPr>
        <p:spPr>
          <a:xfrm>
            <a:off x="5271338" y="2"/>
            <a:ext cx="3875528" cy="5408082"/>
          </a:xfrm>
          <a:prstGeom prst="rect">
            <a:avLst/>
          </a:prstGeom>
        </p:spPr>
        <p:txBody>
          <a:bodyPr vert="horz" anchor="ctr" anchorCtr="0"/>
          <a:lstStyle>
            <a:lvl1pPr marL="0" indent="0" algn="ctr">
              <a:buNone/>
              <a:defRPr/>
            </a:lvl1pPr>
          </a:lstStyle>
          <a:p>
            <a:r>
              <a:rPr lang="en-GB" noProof="1"/>
              <a:t>Image</a:t>
            </a:r>
          </a:p>
        </p:txBody>
      </p:sp>
      <p:sp>
        <p:nvSpPr>
          <p:cNvPr id="12" name="Marcador de texto 11"/>
          <p:cNvSpPr>
            <a:spLocks noGrp="1"/>
          </p:cNvSpPr>
          <p:nvPr>
            <p:ph type="body" sz="quarter" idx="17" hasCustomPrompt="1"/>
          </p:nvPr>
        </p:nvSpPr>
        <p:spPr>
          <a:xfrm>
            <a:off x="625150" y="1774036"/>
            <a:ext cx="3438405" cy="1847740"/>
          </a:xfrm>
          <a:prstGeom prst="rect">
            <a:avLst/>
          </a:prstGeom>
        </p:spPr>
        <p:txBody>
          <a:bodyPr vert="horz" lIns="0" tIns="0" rIns="0" bIns="0" anchor="ctr"/>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0" i="0"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a:t>
            </a:r>
          </a:p>
        </p:txBody>
      </p:sp>
      <p:cxnSp>
        <p:nvCxnSpPr>
          <p:cNvPr id="14"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arcador de texto 11"/>
          <p:cNvSpPr>
            <a:spLocks noGrp="1"/>
          </p:cNvSpPr>
          <p:nvPr>
            <p:ph type="body" sz="quarter" idx="24" hasCustomPrompt="1"/>
          </p:nvPr>
        </p:nvSpPr>
        <p:spPr>
          <a:xfrm>
            <a:off x="358775" y="388055"/>
            <a:ext cx="4351036" cy="352778"/>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7"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8" name="Rectángulo 17"/>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icture 3">
    <p:spTree>
      <p:nvGrpSpPr>
        <p:cNvPr id="1" name=""/>
        <p:cNvGrpSpPr/>
        <p:nvPr/>
      </p:nvGrpSpPr>
      <p:grpSpPr>
        <a:xfrm>
          <a:off x="0" y="0"/>
          <a:ext cx="0" cy="0"/>
          <a:chOff x="0" y="0"/>
          <a:chExt cx="0" cy="0"/>
        </a:xfrm>
      </p:grpSpPr>
      <p:sp>
        <p:nvSpPr>
          <p:cNvPr id="9" name="Marcador de posición de imagen 13"/>
          <p:cNvSpPr>
            <a:spLocks noGrp="1"/>
          </p:cNvSpPr>
          <p:nvPr>
            <p:ph type="pic" sz="quarter" idx="14" hasCustomPrompt="1"/>
          </p:nvPr>
        </p:nvSpPr>
        <p:spPr>
          <a:xfrm>
            <a:off x="5271338" y="2"/>
            <a:ext cx="3875528" cy="5408082"/>
          </a:xfrm>
          <a:prstGeom prst="rect">
            <a:avLst/>
          </a:prstGeom>
        </p:spPr>
        <p:txBody>
          <a:bodyPr vert="horz" anchor="ctr" anchorCtr="0"/>
          <a:lstStyle>
            <a:lvl1pPr marL="0" indent="0" algn="ctr">
              <a:buNone/>
              <a:defRPr/>
            </a:lvl1pPr>
          </a:lstStyle>
          <a:p>
            <a:r>
              <a:rPr lang="en-GB" noProof="1"/>
              <a:t>Image</a:t>
            </a:r>
          </a:p>
        </p:txBody>
      </p:sp>
      <p:sp>
        <p:nvSpPr>
          <p:cNvPr id="11" name="Marcador de texto 11"/>
          <p:cNvSpPr>
            <a:spLocks noGrp="1"/>
          </p:cNvSpPr>
          <p:nvPr>
            <p:ph type="body" sz="quarter" idx="16" hasCustomPrompt="1"/>
          </p:nvPr>
        </p:nvSpPr>
        <p:spPr>
          <a:xfrm>
            <a:off x="989134" y="1863694"/>
            <a:ext cx="3438405" cy="792663"/>
          </a:xfrm>
          <a:prstGeom prst="rect">
            <a:avLst/>
          </a:prstGeom>
        </p:spPr>
        <p:txBody>
          <a:bodyPr vert="horz" lIns="0" tIns="0" rIns="0" bIns="0" anchor="t"/>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0" i="0"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a:t>
            </a:r>
          </a:p>
        </p:txBody>
      </p:sp>
      <p:sp>
        <p:nvSpPr>
          <p:cNvPr id="16" name="Marcador de texto 3"/>
          <p:cNvSpPr>
            <a:spLocks noGrp="1"/>
          </p:cNvSpPr>
          <p:nvPr>
            <p:ph type="body" sz="quarter" idx="19" hasCustomPrompt="1"/>
          </p:nvPr>
        </p:nvSpPr>
        <p:spPr>
          <a:xfrm>
            <a:off x="987180" y="2829346"/>
            <a:ext cx="3437426" cy="1824404"/>
          </a:xfrm>
          <a:prstGeom prst="rect">
            <a:avLst/>
          </a:prstGeom>
        </p:spPr>
        <p:txBody>
          <a:bodyPr/>
          <a:lstStyle>
            <a:lvl1pPr marL="180000" indent="-180000">
              <a:spcBef>
                <a:spcPts val="300"/>
              </a:spcBef>
              <a:buClr>
                <a:schemeClr val="accent2"/>
              </a:buClr>
              <a:buFont typeface="Wingdings" charset="2"/>
              <a:buChar char="§"/>
              <a:defRPr sz="1400" baseline="0">
                <a:latin typeface="Arial" charset="0"/>
                <a:ea typeface="Arial" charset="0"/>
                <a:cs typeface="Arial" charset="0"/>
              </a:defRPr>
            </a:lvl1pPr>
            <a:lvl2pPr marL="742950" indent="-285750">
              <a:buClr>
                <a:schemeClr val="accent2"/>
              </a:buClr>
              <a:buFont typeface="Courier New"/>
              <a:buChar char="o"/>
              <a:defRPr sz="1400"/>
            </a:lvl2pPr>
            <a:lvl3pPr marL="914400" indent="0">
              <a:buNone/>
              <a:defRPr sz="1400"/>
            </a:lvl3pPr>
            <a:lvl4pPr>
              <a:defRPr sz="1400"/>
            </a:lvl4pPr>
            <a:lvl5pPr>
              <a:defRPr sz="1400"/>
            </a:lvl5pPr>
            <a:lvl6pPr>
              <a:defRPr sz="1400"/>
            </a:lvl6pPr>
          </a:lstStyle>
          <a:p>
            <a:pPr lvl="0"/>
            <a:r>
              <a:rPr lang="en-GB" noProof="1"/>
              <a:t>Text Arial 14pt – bulleted list</a:t>
            </a:r>
          </a:p>
        </p:txBody>
      </p:sp>
      <p:cxnSp>
        <p:nvCxnSpPr>
          <p:cNvPr id="14"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11"/>
          <p:cNvSpPr>
            <a:spLocks noGrp="1"/>
          </p:cNvSpPr>
          <p:nvPr>
            <p:ph type="body" sz="quarter" idx="24" hasCustomPrompt="1"/>
          </p:nvPr>
        </p:nvSpPr>
        <p:spPr>
          <a:xfrm>
            <a:off x="358775" y="388055"/>
            <a:ext cx="4351036" cy="352778"/>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25"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6" name="Rectángulo 25"/>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ture 4">
    <p:spTree>
      <p:nvGrpSpPr>
        <p:cNvPr id="1" name=""/>
        <p:cNvGrpSpPr/>
        <p:nvPr/>
      </p:nvGrpSpPr>
      <p:grpSpPr>
        <a:xfrm>
          <a:off x="0" y="0"/>
          <a:ext cx="0" cy="0"/>
          <a:chOff x="0" y="0"/>
          <a:chExt cx="0" cy="0"/>
        </a:xfrm>
      </p:grpSpPr>
      <p:sp>
        <p:nvSpPr>
          <p:cNvPr id="9" name="Marcador de posición de imagen 13"/>
          <p:cNvSpPr>
            <a:spLocks noGrp="1"/>
          </p:cNvSpPr>
          <p:nvPr>
            <p:ph type="pic" sz="quarter" idx="14" hasCustomPrompt="1"/>
          </p:nvPr>
        </p:nvSpPr>
        <p:spPr>
          <a:xfrm>
            <a:off x="5271338" y="2"/>
            <a:ext cx="3875528" cy="5408082"/>
          </a:xfrm>
          <a:prstGeom prst="rect">
            <a:avLst/>
          </a:prstGeom>
        </p:spPr>
        <p:txBody>
          <a:bodyPr vert="horz" anchor="ctr" anchorCtr="0"/>
          <a:lstStyle>
            <a:lvl1pPr marL="0" indent="0" algn="ctr">
              <a:buNone/>
              <a:defRPr/>
            </a:lvl1pPr>
          </a:lstStyle>
          <a:p>
            <a:r>
              <a:rPr lang="en-GB" noProof="1"/>
              <a:t>Image</a:t>
            </a:r>
          </a:p>
        </p:txBody>
      </p:sp>
      <p:sp>
        <p:nvSpPr>
          <p:cNvPr id="12" name="Marcador de texto 11"/>
          <p:cNvSpPr>
            <a:spLocks noGrp="1"/>
          </p:cNvSpPr>
          <p:nvPr>
            <p:ph type="body" sz="quarter" idx="16" hasCustomPrompt="1"/>
          </p:nvPr>
        </p:nvSpPr>
        <p:spPr>
          <a:xfrm>
            <a:off x="971551" y="1653017"/>
            <a:ext cx="3708400" cy="1728747"/>
          </a:xfrm>
          <a:prstGeom prst="rect">
            <a:avLst/>
          </a:prstGeom>
        </p:spPr>
        <p:txBody>
          <a:bodyPr vert="horz" lIns="0" tIns="0" rIns="0" bIns="0" anchor="t"/>
          <a:lstStyle>
            <a:lvl1pPr marL="0" marR="0" indent="0" algn="l" defTabSz="457200" rtl="0" eaLnBrk="1" fontAlgn="auto" latinLnBrk="0" hangingPunct="1">
              <a:lnSpc>
                <a:spcPct val="100000"/>
              </a:lnSpc>
              <a:spcBef>
                <a:spcPct val="0"/>
              </a:spcBef>
              <a:spcAft>
                <a:spcPts val="0"/>
              </a:spcAft>
              <a:buClrTx/>
              <a:buSzTx/>
              <a:buFont typeface="Arial"/>
              <a:buNone/>
              <a:tabLst/>
              <a:defRPr lang="es-ES" sz="1800" b="1" i="1"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18pt bold italic</a:t>
            </a:r>
          </a:p>
        </p:txBody>
      </p:sp>
      <p:cxnSp>
        <p:nvCxnSpPr>
          <p:cNvPr id="14"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arcador de texto 11"/>
          <p:cNvSpPr>
            <a:spLocks noGrp="1"/>
          </p:cNvSpPr>
          <p:nvPr>
            <p:ph type="body" sz="quarter" idx="24" hasCustomPrompt="1"/>
          </p:nvPr>
        </p:nvSpPr>
        <p:spPr>
          <a:xfrm>
            <a:off x="358775" y="388055"/>
            <a:ext cx="4351036" cy="352778"/>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7"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8" name="Rectángulo 17"/>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bulleted list">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1"/>
          <p:cNvSpPr>
            <a:spLocks noGrp="1"/>
          </p:cNvSpPr>
          <p:nvPr>
            <p:ph type="body" sz="quarter" idx="16" hasCustomPrompt="1"/>
          </p:nvPr>
        </p:nvSpPr>
        <p:spPr>
          <a:xfrm>
            <a:off x="615463" y="2253037"/>
            <a:ext cx="3174022" cy="2399771"/>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1" i="0"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 bold</a:t>
            </a:r>
          </a:p>
        </p:txBody>
      </p:sp>
      <p:sp>
        <p:nvSpPr>
          <p:cNvPr id="14" name="Marcador de texto 3"/>
          <p:cNvSpPr>
            <a:spLocks noGrp="1"/>
          </p:cNvSpPr>
          <p:nvPr>
            <p:ph type="body" sz="quarter" idx="18" hasCustomPrompt="1"/>
          </p:nvPr>
        </p:nvSpPr>
        <p:spPr>
          <a:xfrm>
            <a:off x="4668715" y="1950699"/>
            <a:ext cx="3516923" cy="2952139"/>
          </a:xfrm>
          <a:prstGeom prst="rect">
            <a:avLst/>
          </a:prstGeom>
        </p:spPr>
        <p:txBody>
          <a:bodyPr/>
          <a:lstStyle>
            <a:lvl1pPr marL="180000" indent="-180000">
              <a:spcBef>
                <a:spcPts val="300"/>
              </a:spcBef>
              <a:buClr>
                <a:schemeClr val="accent2"/>
              </a:buClr>
              <a:buFont typeface="Wingdings" charset="2"/>
              <a:buChar char="§"/>
              <a:defRPr sz="1400" baseline="0">
                <a:latin typeface="Arial" charset="0"/>
                <a:ea typeface="Arial" charset="0"/>
                <a:cs typeface="Arial" charset="0"/>
              </a:defRPr>
            </a:lvl1pPr>
            <a:lvl2pPr marL="742950" indent="-285750">
              <a:buClr>
                <a:schemeClr val="accent2"/>
              </a:buClr>
              <a:buFont typeface="Courier New"/>
              <a:buChar char="o"/>
              <a:defRPr sz="1400"/>
            </a:lvl2pPr>
            <a:lvl3pPr>
              <a:defRPr sz="1400"/>
            </a:lvl3pPr>
            <a:lvl4pPr>
              <a:defRPr sz="1400"/>
            </a:lvl4pPr>
            <a:lvl5pPr>
              <a:defRPr sz="1400"/>
            </a:lvl5pPr>
            <a:lvl6pPr>
              <a:defRPr sz="1400"/>
            </a:lvl6pPr>
            <a:lvl7pPr>
              <a:defRPr sz="1400"/>
            </a:lvl7pPr>
          </a:lstStyle>
          <a:p>
            <a:pPr lvl="0"/>
            <a:r>
              <a:rPr lang="en-GB" noProof="1"/>
              <a:t>Text Arial 14pt – bulleted list</a:t>
            </a:r>
          </a:p>
        </p:txBody>
      </p:sp>
      <p:sp>
        <p:nvSpPr>
          <p:cNvPr id="16"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7"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8" name="Rectángulo 17"/>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centered image">
    <p:spTree>
      <p:nvGrpSpPr>
        <p:cNvPr id="1" name=""/>
        <p:cNvGrpSpPr/>
        <p:nvPr/>
      </p:nvGrpSpPr>
      <p:grpSpPr>
        <a:xfrm>
          <a:off x="0" y="0"/>
          <a:ext cx="0" cy="0"/>
          <a:chOff x="0" y="0"/>
          <a:chExt cx="0" cy="0"/>
        </a:xfrm>
      </p:grpSpPr>
      <p:sp>
        <p:nvSpPr>
          <p:cNvPr id="9" name="Marcador de posición de imagen 13"/>
          <p:cNvSpPr>
            <a:spLocks noGrp="1"/>
          </p:cNvSpPr>
          <p:nvPr>
            <p:ph type="pic" sz="quarter" idx="14" hasCustomPrompt="1"/>
          </p:nvPr>
        </p:nvSpPr>
        <p:spPr>
          <a:xfrm>
            <a:off x="0" y="2618053"/>
            <a:ext cx="9144000" cy="2790031"/>
          </a:xfrm>
          <a:prstGeom prst="rect">
            <a:avLst/>
          </a:prstGeom>
        </p:spPr>
        <p:txBody>
          <a:bodyPr vert="horz" anchor="ctr" anchorCtr="0"/>
          <a:lstStyle>
            <a:lvl1pPr marL="0" indent="0" algn="ctr">
              <a:buNone/>
              <a:defRPr/>
            </a:lvl1pPr>
          </a:lstStyle>
          <a:p>
            <a:r>
              <a:rPr lang="en-GB" noProof="1"/>
              <a:t>Image</a:t>
            </a:r>
          </a:p>
        </p:txBody>
      </p:sp>
      <p:sp>
        <p:nvSpPr>
          <p:cNvPr id="10" name="Marcador de texto 11"/>
          <p:cNvSpPr>
            <a:spLocks noGrp="1"/>
          </p:cNvSpPr>
          <p:nvPr>
            <p:ph type="body" sz="quarter" idx="16" hasCustomPrompt="1"/>
          </p:nvPr>
        </p:nvSpPr>
        <p:spPr>
          <a:xfrm>
            <a:off x="1800225" y="1409389"/>
            <a:ext cx="5543550" cy="978653"/>
          </a:xfrm>
          <a:prstGeom prst="rect">
            <a:avLst/>
          </a:prstGeom>
        </p:spPr>
        <p:txBody>
          <a:bodyPr vert="horz" lIns="0" tIns="0" rIns="0" bIns="0" anchor="t"/>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800" b="1" i="1"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18pt bold italic – centered</a:t>
            </a:r>
          </a:p>
        </p:txBody>
      </p:sp>
      <p:sp>
        <p:nvSpPr>
          <p:cNvPr id="14"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5"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6" name="Rectángulo 15"/>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 text">
    <p:spTree>
      <p:nvGrpSpPr>
        <p:cNvPr id="1" name=""/>
        <p:cNvGrpSpPr/>
        <p:nvPr/>
      </p:nvGrpSpPr>
      <p:grpSpPr>
        <a:xfrm>
          <a:off x="0" y="0"/>
          <a:ext cx="0" cy="0"/>
          <a:chOff x="0" y="0"/>
          <a:chExt cx="0" cy="0"/>
        </a:xfrm>
      </p:grpSpPr>
      <p:sp>
        <p:nvSpPr>
          <p:cNvPr id="10" name="Marcador de posición de imagen 13"/>
          <p:cNvSpPr>
            <a:spLocks noGrp="1"/>
          </p:cNvSpPr>
          <p:nvPr>
            <p:ph type="pic" sz="quarter" idx="14" hasCustomPrompt="1"/>
          </p:nvPr>
        </p:nvSpPr>
        <p:spPr>
          <a:xfrm>
            <a:off x="365760" y="1468244"/>
            <a:ext cx="4351206" cy="3929310"/>
          </a:xfrm>
          <a:prstGeom prst="rect">
            <a:avLst/>
          </a:prstGeom>
        </p:spPr>
        <p:txBody>
          <a:bodyPr vert="horz" anchor="ctr" anchorCtr="0"/>
          <a:lstStyle>
            <a:lvl1pPr marL="0" indent="0" algn="ctr">
              <a:buNone/>
              <a:defRPr/>
            </a:lvl1pPr>
          </a:lstStyle>
          <a:p>
            <a:r>
              <a:rPr lang="en-GB" noProof="1"/>
              <a:t>Image</a:t>
            </a:r>
          </a:p>
        </p:txBody>
      </p:sp>
      <p:sp>
        <p:nvSpPr>
          <p:cNvPr id="13" name="Marcador de texto 11"/>
          <p:cNvSpPr>
            <a:spLocks noGrp="1"/>
          </p:cNvSpPr>
          <p:nvPr>
            <p:ph type="body" sz="quarter" idx="16" hasCustomPrompt="1"/>
          </p:nvPr>
        </p:nvSpPr>
        <p:spPr>
          <a:xfrm>
            <a:off x="5574323" y="2618099"/>
            <a:ext cx="2906470" cy="792663"/>
          </a:xfrm>
          <a:prstGeom prst="rect">
            <a:avLst/>
          </a:prstGeom>
        </p:spPr>
        <p:txBody>
          <a:bodyPr vert="horz" lIns="0" tIns="0" rIns="0" bIns="0" anchor="t"/>
          <a:lstStyle>
            <a:lvl1pPr marL="0" marR="0" indent="0" algn="r" defTabSz="457200" rtl="0" eaLnBrk="1" fontAlgn="auto" latinLnBrk="0" hangingPunct="1">
              <a:lnSpc>
                <a:spcPct val="100000"/>
              </a:lnSpc>
              <a:spcBef>
                <a:spcPct val="0"/>
              </a:spcBef>
              <a:spcAft>
                <a:spcPts val="0"/>
              </a:spcAft>
              <a:buClrTx/>
              <a:buSzTx/>
              <a:buFont typeface="Arial"/>
              <a:buNone/>
              <a:tabLst/>
              <a:defRPr lang="es-ES" sz="1600" b="1" i="0" u="none" kern="1200" baseline="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 bold red</a:t>
            </a:r>
          </a:p>
        </p:txBody>
      </p:sp>
      <p:sp>
        <p:nvSpPr>
          <p:cNvPr id="14" name="Marcador de texto 11"/>
          <p:cNvSpPr>
            <a:spLocks noGrp="1"/>
          </p:cNvSpPr>
          <p:nvPr>
            <p:ph type="body" sz="quarter" idx="17" hasCustomPrompt="1"/>
          </p:nvPr>
        </p:nvSpPr>
        <p:spPr>
          <a:xfrm>
            <a:off x="5574323" y="3554179"/>
            <a:ext cx="2906470" cy="1326343"/>
          </a:xfrm>
          <a:prstGeom prst="rect">
            <a:avLst/>
          </a:prstGeom>
        </p:spPr>
        <p:txBody>
          <a:bodyPr vert="horz" lIns="0" tIns="0" rIns="0" bIns="0" anchor="t"/>
          <a:lstStyle>
            <a:lvl1pPr marL="0" marR="0" indent="0" algn="r" defTabSz="457200" rtl="0" eaLnBrk="1" fontAlgn="auto" latinLnBrk="0" hangingPunct="1">
              <a:lnSpc>
                <a:spcPct val="100000"/>
              </a:lnSpc>
              <a:spcBef>
                <a:spcPct val="0"/>
              </a:spcBef>
              <a:spcAft>
                <a:spcPts val="0"/>
              </a:spcAft>
              <a:buClrTx/>
              <a:buSzTx/>
              <a:buFont typeface="Arial"/>
              <a:buNone/>
              <a:tabLst/>
              <a:defRPr lang="es-ES" sz="1600" b="0" i="0" u="none" kern="1200" baseline="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16pt right-aligned</a:t>
            </a:r>
          </a:p>
        </p:txBody>
      </p:sp>
      <p:cxnSp>
        <p:nvCxnSpPr>
          <p:cNvPr id="17"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9"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3" name="Rectángulo 22"/>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Faculty professors">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arcador de imagen 7"/>
          <p:cNvSpPr>
            <a:spLocks noGrp="1"/>
          </p:cNvSpPr>
          <p:nvPr>
            <p:ph type="pic" sz="quarter" idx="35" hasCustomPrompt="1"/>
          </p:nvPr>
        </p:nvSpPr>
        <p:spPr>
          <a:xfrm>
            <a:off x="676181"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0" name="Marcador de imagen 7"/>
          <p:cNvSpPr>
            <a:spLocks noGrp="1"/>
          </p:cNvSpPr>
          <p:nvPr>
            <p:ph type="pic" sz="quarter" idx="36" hasCustomPrompt="1"/>
          </p:nvPr>
        </p:nvSpPr>
        <p:spPr>
          <a:xfrm>
            <a:off x="6167740"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1" name="Marcador de texto 11"/>
          <p:cNvSpPr>
            <a:spLocks noGrp="1"/>
          </p:cNvSpPr>
          <p:nvPr>
            <p:ph type="body" sz="quarter" idx="40" hasCustomPrompt="1"/>
          </p:nvPr>
        </p:nvSpPr>
        <p:spPr>
          <a:xfrm>
            <a:off x="676181" y="3262501"/>
            <a:ext cx="2308376" cy="1412932"/>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0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10pt</a:t>
            </a:r>
          </a:p>
        </p:txBody>
      </p:sp>
      <p:sp>
        <p:nvSpPr>
          <p:cNvPr id="12" name="Marcador de texto 11"/>
          <p:cNvSpPr>
            <a:spLocks noGrp="1"/>
          </p:cNvSpPr>
          <p:nvPr>
            <p:ph type="body" sz="quarter" idx="41" hasCustomPrompt="1"/>
          </p:nvPr>
        </p:nvSpPr>
        <p:spPr>
          <a:xfrm>
            <a:off x="676183" y="2909656"/>
            <a:ext cx="2308375" cy="2305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13" name="Marcador de texto 11"/>
          <p:cNvSpPr>
            <a:spLocks noGrp="1"/>
          </p:cNvSpPr>
          <p:nvPr>
            <p:ph type="body" sz="quarter" idx="42" hasCustomPrompt="1"/>
          </p:nvPr>
        </p:nvSpPr>
        <p:spPr>
          <a:xfrm>
            <a:off x="6156325" y="3262501"/>
            <a:ext cx="2308376" cy="1412932"/>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0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10pt</a:t>
            </a:r>
          </a:p>
        </p:txBody>
      </p:sp>
      <p:sp>
        <p:nvSpPr>
          <p:cNvPr id="14" name="Marcador de texto 11"/>
          <p:cNvSpPr>
            <a:spLocks noGrp="1"/>
          </p:cNvSpPr>
          <p:nvPr>
            <p:ph type="body" sz="quarter" idx="43" hasCustomPrompt="1"/>
          </p:nvPr>
        </p:nvSpPr>
        <p:spPr>
          <a:xfrm>
            <a:off x="6156327" y="2909656"/>
            <a:ext cx="2308375" cy="2305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15" name="Marcador de imagen 7"/>
          <p:cNvSpPr>
            <a:spLocks noGrp="1"/>
          </p:cNvSpPr>
          <p:nvPr>
            <p:ph type="pic" sz="quarter" idx="44" hasCustomPrompt="1"/>
          </p:nvPr>
        </p:nvSpPr>
        <p:spPr>
          <a:xfrm>
            <a:off x="3406889"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6" name="Marcador de texto 11"/>
          <p:cNvSpPr>
            <a:spLocks noGrp="1"/>
          </p:cNvSpPr>
          <p:nvPr>
            <p:ph type="body" sz="quarter" idx="45" hasCustomPrompt="1"/>
          </p:nvPr>
        </p:nvSpPr>
        <p:spPr>
          <a:xfrm>
            <a:off x="3384843" y="3262501"/>
            <a:ext cx="2308376" cy="1412932"/>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0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10pt</a:t>
            </a:r>
          </a:p>
        </p:txBody>
      </p:sp>
      <p:sp>
        <p:nvSpPr>
          <p:cNvPr id="17" name="Marcador de texto 11"/>
          <p:cNvSpPr>
            <a:spLocks noGrp="1"/>
          </p:cNvSpPr>
          <p:nvPr>
            <p:ph type="body" sz="quarter" idx="46" hasCustomPrompt="1"/>
          </p:nvPr>
        </p:nvSpPr>
        <p:spPr>
          <a:xfrm>
            <a:off x="3384845" y="2909656"/>
            <a:ext cx="2308375" cy="2305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25"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27"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8" name="Rectángulo 27"/>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68" userDrawn="1">
          <p15:clr>
            <a:srgbClr val="FBAE40"/>
          </p15:clr>
        </p15:guide>
        <p15:guide id="30" orient="horz" pos="3702">
          <p15:clr>
            <a:srgbClr val="FBAE40"/>
          </p15:clr>
        </p15:guide>
        <p15:guide id="31" pos="6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Faculty Professors">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arcador de imagen 7"/>
          <p:cNvSpPr>
            <a:spLocks noGrp="1"/>
          </p:cNvSpPr>
          <p:nvPr>
            <p:ph type="pic" sz="quarter" idx="35" hasCustomPrompt="1"/>
          </p:nvPr>
        </p:nvSpPr>
        <p:spPr>
          <a:xfrm>
            <a:off x="646037"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0" name="Marcador de texto 11"/>
          <p:cNvSpPr>
            <a:spLocks noGrp="1"/>
          </p:cNvSpPr>
          <p:nvPr>
            <p:ph type="body" sz="quarter" idx="42" hasCustomPrompt="1"/>
          </p:nvPr>
        </p:nvSpPr>
        <p:spPr>
          <a:xfrm>
            <a:off x="647701" y="3309503"/>
            <a:ext cx="1724831" cy="1695518"/>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95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9,5pt</a:t>
            </a:r>
          </a:p>
        </p:txBody>
      </p:sp>
      <p:sp>
        <p:nvSpPr>
          <p:cNvPr id="11" name="Marcador de texto 11"/>
          <p:cNvSpPr>
            <a:spLocks noGrp="1"/>
          </p:cNvSpPr>
          <p:nvPr>
            <p:ph type="body" sz="quarter" idx="43" hasCustomPrompt="1"/>
          </p:nvPr>
        </p:nvSpPr>
        <p:spPr>
          <a:xfrm>
            <a:off x="647702" y="2909656"/>
            <a:ext cx="1720513" cy="2766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12" name="Marcador de imagen 7"/>
          <p:cNvSpPr>
            <a:spLocks noGrp="1"/>
          </p:cNvSpPr>
          <p:nvPr>
            <p:ph type="pic" sz="quarter" idx="44" hasCustomPrompt="1"/>
          </p:nvPr>
        </p:nvSpPr>
        <p:spPr>
          <a:xfrm>
            <a:off x="2673703"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3" name="Marcador de texto 11"/>
          <p:cNvSpPr>
            <a:spLocks noGrp="1"/>
          </p:cNvSpPr>
          <p:nvPr>
            <p:ph type="body" sz="quarter" idx="45" hasCustomPrompt="1"/>
          </p:nvPr>
        </p:nvSpPr>
        <p:spPr>
          <a:xfrm>
            <a:off x="2691390" y="3309503"/>
            <a:ext cx="1724831" cy="1695518"/>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95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9,5pt</a:t>
            </a:r>
          </a:p>
        </p:txBody>
      </p:sp>
      <p:sp>
        <p:nvSpPr>
          <p:cNvPr id="14" name="Marcador de texto 11"/>
          <p:cNvSpPr>
            <a:spLocks noGrp="1"/>
          </p:cNvSpPr>
          <p:nvPr>
            <p:ph type="body" sz="quarter" idx="46" hasCustomPrompt="1"/>
          </p:nvPr>
        </p:nvSpPr>
        <p:spPr>
          <a:xfrm>
            <a:off x="2691391" y="2909656"/>
            <a:ext cx="1720513" cy="2766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15" name="Marcador de imagen 7"/>
          <p:cNvSpPr>
            <a:spLocks noGrp="1"/>
          </p:cNvSpPr>
          <p:nvPr>
            <p:ph type="pic" sz="quarter" idx="47" hasCustomPrompt="1"/>
          </p:nvPr>
        </p:nvSpPr>
        <p:spPr>
          <a:xfrm>
            <a:off x="4691321"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6" name="Marcador de texto 11"/>
          <p:cNvSpPr>
            <a:spLocks noGrp="1"/>
          </p:cNvSpPr>
          <p:nvPr>
            <p:ph type="body" sz="quarter" idx="48" hasCustomPrompt="1"/>
          </p:nvPr>
        </p:nvSpPr>
        <p:spPr>
          <a:xfrm>
            <a:off x="4681615" y="3309503"/>
            <a:ext cx="1724831" cy="1695518"/>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95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9,5pt</a:t>
            </a:r>
          </a:p>
        </p:txBody>
      </p:sp>
      <p:sp>
        <p:nvSpPr>
          <p:cNvPr id="17" name="Marcador de texto 11"/>
          <p:cNvSpPr>
            <a:spLocks noGrp="1"/>
          </p:cNvSpPr>
          <p:nvPr>
            <p:ph type="body" sz="quarter" idx="49" hasCustomPrompt="1"/>
          </p:nvPr>
        </p:nvSpPr>
        <p:spPr>
          <a:xfrm>
            <a:off x="4681615" y="2909656"/>
            <a:ext cx="1720513" cy="2766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18" name="Marcador de imagen 7"/>
          <p:cNvSpPr>
            <a:spLocks noGrp="1"/>
          </p:cNvSpPr>
          <p:nvPr>
            <p:ph type="pic" sz="quarter" idx="50" hasCustomPrompt="1"/>
          </p:nvPr>
        </p:nvSpPr>
        <p:spPr>
          <a:xfrm>
            <a:off x="6729034" y="1596761"/>
            <a:ext cx="1152000" cy="1140000"/>
          </a:xfrm>
          <a:prstGeom prst="ellipse">
            <a:avLst/>
          </a:prstGeom>
        </p:spPr>
        <p:txBody>
          <a:bodyPr lIns="0" tIns="0" rIns="0" bIns="0" anchor="ctr" anchorCtr="0"/>
          <a:lstStyle>
            <a:lvl1pPr marL="0" indent="0" algn="ctr">
              <a:buNone/>
              <a:defRPr sz="1500" baseline="0">
                <a:latin typeface="Arial" charset="0"/>
                <a:ea typeface="Arial" charset="0"/>
                <a:cs typeface="Arial" charset="0"/>
              </a:defRPr>
            </a:lvl1pPr>
          </a:lstStyle>
          <a:p>
            <a:r>
              <a:rPr lang="en-GB" noProof="1"/>
              <a:t>Image</a:t>
            </a:r>
          </a:p>
        </p:txBody>
      </p:sp>
      <p:sp>
        <p:nvSpPr>
          <p:cNvPr id="19" name="Marcador de texto 11"/>
          <p:cNvSpPr>
            <a:spLocks noGrp="1"/>
          </p:cNvSpPr>
          <p:nvPr>
            <p:ph type="body" sz="quarter" idx="51" hasCustomPrompt="1"/>
          </p:nvPr>
        </p:nvSpPr>
        <p:spPr>
          <a:xfrm>
            <a:off x="6729034" y="3309503"/>
            <a:ext cx="1724831" cy="1695518"/>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95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9,5pt</a:t>
            </a:r>
          </a:p>
        </p:txBody>
      </p:sp>
      <p:sp>
        <p:nvSpPr>
          <p:cNvPr id="27" name="Marcador de texto 11"/>
          <p:cNvSpPr>
            <a:spLocks noGrp="1"/>
          </p:cNvSpPr>
          <p:nvPr>
            <p:ph type="body" sz="quarter" idx="52" hasCustomPrompt="1"/>
          </p:nvPr>
        </p:nvSpPr>
        <p:spPr>
          <a:xfrm>
            <a:off x="6729035" y="2909656"/>
            <a:ext cx="1720513" cy="276602"/>
          </a:xfrm>
          <a:prstGeom prst="rect">
            <a:avLst/>
          </a:prstGeom>
        </p:spPr>
        <p:txBody>
          <a:bodyPr vert="horz" lIns="0" tIns="0" rIns="0" bIns="0"/>
          <a:lstStyle>
            <a:lvl1pPr marL="0" marR="0" indent="0" algn="l" defTabSz="457200" rtl="0" eaLnBrk="1" fontAlgn="auto" latinLnBrk="0" hangingPunct="1">
              <a:lnSpc>
                <a:spcPts val="1800"/>
              </a:lnSpc>
              <a:spcBef>
                <a:spcPct val="0"/>
              </a:spcBef>
              <a:spcAft>
                <a:spcPts val="0"/>
              </a:spcAft>
              <a:buClrTx/>
              <a:buSzTx/>
              <a:buFont typeface="Arial"/>
              <a:buNone/>
              <a:tabLst/>
              <a:defRPr lang="es-ES" sz="1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16pt</a:t>
            </a:r>
          </a:p>
        </p:txBody>
      </p:sp>
      <p:sp>
        <p:nvSpPr>
          <p:cNvPr id="25"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30"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31" name="Rectángulo 30"/>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n 11" descr="ma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311" y="1345816"/>
            <a:ext cx="7320492" cy="3732143"/>
          </a:xfrm>
          <a:prstGeom prst="rect">
            <a:avLst/>
          </a:prstGeom>
        </p:spPr>
      </p:pic>
      <p:sp>
        <p:nvSpPr>
          <p:cNvPr id="14"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5"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6" name="Rectángulo 15"/>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page">
    <p:spTree>
      <p:nvGrpSpPr>
        <p:cNvPr id="1" name=""/>
        <p:cNvGrpSpPr/>
        <p:nvPr/>
      </p:nvGrpSpPr>
      <p:grpSpPr>
        <a:xfrm>
          <a:off x="0" y="0"/>
          <a:ext cx="0" cy="0"/>
          <a:chOff x="0" y="0"/>
          <a:chExt cx="0" cy="0"/>
        </a:xfrm>
      </p:grpSpPr>
      <p:sp>
        <p:nvSpPr>
          <p:cNvPr id="3" name="Rectángulo 2"/>
          <p:cNvSpPr/>
          <p:nvPr userDrawn="1"/>
        </p:nvSpPr>
        <p:spPr>
          <a:xfrm>
            <a:off x="0" y="1604378"/>
            <a:ext cx="36576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0" name="Rectángulo 9"/>
          <p:cNvSpPr/>
          <p:nvPr userDrawn="1"/>
        </p:nvSpPr>
        <p:spPr>
          <a:xfrm>
            <a:off x="175028" y="2857725"/>
            <a:ext cx="882000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5" name="Rectángulo 4"/>
          <p:cNvSpPr/>
          <p:nvPr userDrawn="1"/>
        </p:nvSpPr>
        <p:spPr>
          <a:xfrm>
            <a:off x="-15120" y="1"/>
            <a:ext cx="9206181" cy="5760000"/>
          </a:xfrm>
          <a:prstGeom prst="rect">
            <a:avLst/>
          </a:prstGeom>
          <a:solidFill>
            <a:schemeClr val="accent2"/>
          </a:solidFill>
          <a:ln w="3175"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arcador de texto 11"/>
          <p:cNvSpPr>
            <a:spLocks noGrp="1"/>
          </p:cNvSpPr>
          <p:nvPr>
            <p:ph type="body" sz="quarter" idx="11" hasCustomPrompt="1"/>
          </p:nvPr>
        </p:nvSpPr>
        <p:spPr>
          <a:xfrm>
            <a:off x="358776" y="1606164"/>
            <a:ext cx="4072586" cy="2939204"/>
          </a:xfrm>
          <a:prstGeom prst="rect">
            <a:avLst/>
          </a:prstGeom>
        </p:spPr>
        <p:txBody>
          <a:bodyPr vert="horz" lIns="0" tIns="0" rIns="0" bIns="0" anchor="ctr"/>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Arial 16/18pt</a:t>
            </a:r>
          </a:p>
        </p:txBody>
      </p:sp>
      <p:sp>
        <p:nvSpPr>
          <p:cNvPr id="13"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4"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5" name="Rectángulo 14"/>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text">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1"/>
          <p:cNvSpPr>
            <a:spLocks noGrp="1"/>
          </p:cNvSpPr>
          <p:nvPr>
            <p:ph type="body" sz="quarter" idx="18" hasCustomPrompt="1"/>
          </p:nvPr>
        </p:nvSpPr>
        <p:spPr>
          <a:xfrm>
            <a:off x="5976939"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3</a:t>
            </a:r>
          </a:p>
        </p:txBody>
      </p:sp>
      <p:sp>
        <p:nvSpPr>
          <p:cNvPr id="12" name="Marcador de texto 11"/>
          <p:cNvSpPr>
            <a:spLocks noGrp="1"/>
          </p:cNvSpPr>
          <p:nvPr>
            <p:ph type="body" sz="quarter" idx="19" hasCustomPrompt="1"/>
          </p:nvPr>
        </p:nvSpPr>
        <p:spPr>
          <a:xfrm>
            <a:off x="747993" y="1609322"/>
            <a:ext cx="2239683" cy="3510336"/>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3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13pt</a:t>
            </a:r>
          </a:p>
        </p:txBody>
      </p:sp>
      <p:sp>
        <p:nvSpPr>
          <p:cNvPr id="13" name="Marcador de texto 11"/>
          <p:cNvSpPr>
            <a:spLocks noGrp="1"/>
          </p:cNvSpPr>
          <p:nvPr>
            <p:ph type="body" sz="quarter" idx="20" hasCustomPrompt="1"/>
          </p:nvPr>
        </p:nvSpPr>
        <p:spPr>
          <a:xfrm>
            <a:off x="3539938" y="1609322"/>
            <a:ext cx="2239683" cy="3510336"/>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3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13pt</a:t>
            </a:r>
          </a:p>
        </p:txBody>
      </p:sp>
      <p:sp>
        <p:nvSpPr>
          <p:cNvPr id="14" name="Marcador de texto 11"/>
          <p:cNvSpPr>
            <a:spLocks noGrp="1"/>
          </p:cNvSpPr>
          <p:nvPr>
            <p:ph type="body" sz="quarter" idx="21" hasCustomPrompt="1"/>
          </p:nvPr>
        </p:nvSpPr>
        <p:spPr>
          <a:xfrm>
            <a:off x="6377266" y="1609322"/>
            <a:ext cx="2239683" cy="3510336"/>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 typeface="Arial"/>
              <a:buNone/>
              <a:tabLst/>
              <a:defRPr lang="es-ES" sz="13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Text 13pt</a:t>
            </a:r>
          </a:p>
        </p:txBody>
      </p:sp>
      <p:sp>
        <p:nvSpPr>
          <p:cNvPr id="15" name="Marcador de texto 11"/>
          <p:cNvSpPr>
            <a:spLocks noGrp="1"/>
          </p:cNvSpPr>
          <p:nvPr>
            <p:ph type="body" sz="quarter" idx="22" hasCustomPrompt="1"/>
          </p:nvPr>
        </p:nvSpPr>
        <p:spPr>
          <a:xfrm>
            <a:off x="3140819"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2</a:t>
            </a:r>
          </a:p>
        </p:txBody>
      </p:sp>
      <p:sp>
        <p:nvSpPr>
          <p:cNvPr id="16" name="Marcador de texto 11"/>
          <p:cNvSpPr>
            <a:spLocks noGrp="1"/>
          </p:cNvSpPr>
          <p:nvPr>
            <p:ph type="body" sz="quarter" idx="23" hasCustomPrompt="1"/>
          </p:nvPr>
        </p:nvSpPr>
        <p:spPr>
          <a:xfrm>
            <a:off x="358777"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23"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25"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7" name="Rectángulo 26"/>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text-bullets">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1"/>
          <p:cNvSpPr>
            <a:spLocks noGrp="1"/>
          </p:cNvSpPr>
          <p:nvPr>
            <p:ph type="body" sz="quarter" idx="18" hasCustomPrompt="1"/>
          </p:nvPr>
        </p:nvSpPr>
        <p:spPr>
          <a:xfrm>
            <a:off x="5976939"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3</a:t>
            </a:r>
          </a:p>
        </p:txBody>
      </p:sp>
      <p:sp>
        <p:nvSpPr>
          <p:cNvPr id="15" name="Marcador de texto 11"/>
          <p:cNvSpPr>
            <a:spLocks noGrp="1"/>
          </p:cNvSpPr>
          <p:nvPr>
            <p:ph type="body" sz="quarter" idx="22" hasCustomPrompt="1"/>
          </p:nvPr>
        </p:nvSpPr>
        <p:spPr>
          <a:xfrm>
            <a:off x="3140819"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2</a:t>
            </a:r>
          </a:p>
        </p:txBody>
      </p:sp>
      <p:sp>
        <p:nvSpPr>
          <p:cNvPr id="16" name="Marcador de texto 11"/>
          <p:cNvSpPr>
            <a:spLocks noGrp="1"/>
          </p:cNvSpPr>
          <p:nvPr>
            <p:ph type="body" sz="quarter" idx="23" hasCustomPrompt="1"/>
          </p:nvPr>
        </p:nvSpPr>
        <p:spPr>
          <a:xfrm>
            <a:off x="358777" y="1609323"/>
            <a:ext cx="358775" cy="602614"/>
          </a:xfrm>
          <a:prstGeom prst="rect">
            <a:avLst/>
          </a:prstGeom>
        </p:spPr>
        <p:txBody>
          <a:bodyPr vert="horz" wrap="none" lIns="0" tIns="0" rIns="0" bIns="0"/>
          <a:lstStyle>
            <a:lvl1pPr marL="0" marR="0" indent="0" algn="l" defTabSz="457200" rtl="0" eaLnBrk="1" fontAlgn="auto" latinLnBrk="0" hangingPunct="1">
              <a:lnSpc>
                <a:spcPts val="4500"/>
              </a:lnSpc>
              <a:spcBef>
                <a:spcPct val="0"/>
              </a:spcBef>
              <a:spcAft>
                <a:spcPts val="0"/>
              </a:spcAft>
              <a:buClrTx/>
              <a:buSzTx/>
              <a:buFont typeface="Arial"/>
              <a:buNone/>
              <a:tabLst/>
              <a:defRPr lang="es-ES" sz="4500" b="1"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19" name="Marcador de texto 3"/>
          <p:cNvSpPr>
            <a:spLocks noGrp="1"/>
          </p:cNvSpPr>
          <p:nvPr>
            <p:ph type="body" sz="quarter" idx="24" hasCustomPrompt="1"/>
          </p:nvPr>
        </p:nvSpPr>
        <p:spPr>
          <a:xfrm>
            <a:off x="790982" y="2046110"/>
            <a:ext cx="2121552" cy="3076223"/>
          </a:xfrm>
          <a:prstGeom prst="rect">
            <a:avLst/>
          </a:prstGeom>
        </p:spPr>
        <p:txBody>
          <a:bodyPr/>
          <a:lstStyle>
            <a:lvl1pPr marL="180000" indent="-180000">
              <a:spcBef>
                <a:spcPts val="300"/>
              </a:spcBef>
              <a:buClr>
                <a:schemeClr val="accent2"/>
              </a:buClr>
              <a:buFont typeface="Wingdings" charset="2"/>
              <a:buChar char="§"/>
              <a:defRPr sz="1300" baseline="0">
                <a:latin typeface="Arial" charset="0"/>
                <a:ea typeface="Arial" charset="0"/>
                <a:cs typeface="Arial" charset="0"/>
              </a:defRPr>
            </a:lvl1pPr>
            <a:lvl2pPr marL="457200" indent="0">
              <a:buClr>
                <a:schemeClr val="accent2"/>
              </a:buClr>
              <a:buFont typeface="Courier New"/>
              <a:buNone/>
              <a:defRPr sz="1400"/>
            </a:lvl2pPr>
            <a:lvl3pPr marL="914400" indent="0">
              <a:buNone/>
              <a:defRPr sz="1400"/>
            </a:lvl3pPr>
            <a:lvl4pPr>
              <a:defRPr sz="1400"/>
            </a:lvl4pPr>
            <a:lvl5pPr>
              <a:defRPr sz="1400"/>
            </a:lvl5pPr>
            <a:lvl6pPr>
              <a:defRPr sz="1400"/>
            </a:lvl6pPr>
            <a:lvl7pPr>
              <a:defRPr sz="1400"/>
            </a:lvl7pPr>
          </a:lstStyle>
          <a:p>
            <a:pPr lvl="0"/>
            <a:r>
              <a:rPr lang="en-GB" noProof="1"/>
              <a:t>Text Arial 13pt – bulleted list</a:t>
            </a:r>
          </a:p>
        </p:txBody>
      </p:sp>
      <p:sp>
        <p:nvSpPr>
          <p:cNvPr id="28" name="Marcador de texto 3"/>
          <p:cNvSpPr>
            <a:spLocks noGrp="1"/>
          </p:cNvSpPr>
          <p:nvPr>
            <p:ph type="body" sz="quarter" idx="27" hasCustomPrompt="1"/>
          </p:nvPr>
        </p:nvSpPr>
        <p:spPr>
          <a:xfrm>
            <a:off x="790982" y="1622777"/>
            <a:ext cx="2121552" cy="352779"/>
          </a:xfrm>
          <a:prstGeom prst="rect">
            <a:avLst/>
          </a:prstGeom>
        </p:spPr>
        <p:txBody>
          <a:bodyPr/>
          <a:lstStyle>
            <a:lvl1pPr marL="0" indent="0">
              <a:spcBef>
                <a:spcPts val="300"/>
              </a:spcBef>
              <a:buClr>
                <a:schemeClr val="accent2"/>
              </a:buClr>
              <a:buFont typeface="Wingdings" charset="2"/>
              <a:buNone/>
              <a:defRPr sz="1600" b="1" baseline="0">
                <a:latin typeface="Arial" charset="0"/>
                <a:ea typeface="Arial" charset="0"/>
                <a:cs typeface="Arial" charset="0"/>
              </a:defRPr>
            </a:lvl1pPr>
            <a:lvl2pPr>
              <a:defRPr sz="1400"/>
            </a:lvl2pPr>
            <a:lvl3pPr>
              <a:defRPr sz="1400"/>
            </a:lvl3pPr>
            <a:lvl4pPr>
              <a:defRPr sz="1400"/>
            </a:lvl4pPr>
            <a:lvl5pPr>
              <a:defRPr sz="1400"/>
            </a:lvl5pPr>
            <a:lvl6pPr>
              <a:defRPr sz="1400"/>
            </a:lvl6pPr>
            <a:lvl7pPr>
              <a:defRPr sz="1400"/>
            </a:lvl7pPr>
          </a:lstStyle>
          <a:p>
            <a:pPr lvl="0"/>
            <a:r>
              <a:rPr lang="en-GB" noProof="1"/>
              <a:t>Text 16pt bold</a:t>
            </a:r>
          </a:p>
        </p:txBody>
      </p:sp>
      <p:sp>
        <p:nvSpPr>
          <p:cNvPr id="29" name="Marcador de texto 3"/>
          <p:cNvSpPr>
            <a:spLocks noGrp="1"/>
          </p:cNvSpPr>
          <p:nvPr>
            <p:ph type="body" sz="quarter" idx="28" hasCustomPrompt="1"/>
          </p:nvPr>
        </p:nvSpPr>
        <p:spPr>
          <a:xfrm>
            <a:off x="3568049" y="1622777"/>
            <a:ext cx="2121552" cy="352779"/>
          </a:xfrm>
          <a:prstGeom prst="rect">
            <a:avLst/>
          </a:prstGeom>
        </p:spPr>
        <p:txBody>
          <a:bodyPr/>
          <a:lstStyle>
            <a:lvl1pPr marL="0" indent="0">
              <a:spcBef>
                <a:spcPts val="300"/>
              </a:spcBef>
              <a:buClr>
                <a:schemeClr val="accent2"/>
              </a:buClr>
              <a:buFont typeface="Wingdings" charset="2"/>
              <a:buNone/>
              <a:defRPr sz="1600" b="1" baseline="0">
                <a:latin typeface="Arial" charset="0"/>
                <a:ea typeface="Arial" charset="0"/>
                <a:cs typeface="Arial" charset="0"/>
              </a:defRPr>
            </a:lvl1pPr>
            <a:lvl2pPr>
              <a:defRPr sz="1400"/>
            </a:lvl2pPr>
            <a:lvl3pPr>
              <a:defRPr sz="1400"/>
            </a:lvl3pPr>
            <a:lvl4pPr>
              <a:defRPr sz="1400"/>
            </a:lvl4pPr>
            <a:lvl5pPr>
              <a:defRPr sz="1400"/>
            </a:lvl5pPr>
            <a:lvl6pPr>
              <a:defRPr sz="1400"/>
            </a:lvl6pPr>
            <a:lvl7pPr>
              <a:defRPr sz="1400"/>
            </a:lvl7pPr>
          </a:lstStyle>
          <a:p>
            <a:pPr lvl="0"/>
            <a:r>
              <a:rPr lang="en-GB" noProof="1"/>
              <a:t>Text 16pt bold</a:t>
            </a:r>
          </a:p>
        </p:txBody>
      </p:sp>
      <p:sp>
        <p:nvSpPr>
          <p:cNvPr id="30" name="Marcador de texto 3"/>
          <p:cNvSpPr>
            <a:spLocks noGrp="1"/>
          </p:cNvSpPr>
          <p:nvPr>
            <p:ph type="body" sz="quarter" idx="29" hasCustomPrompt="1"/>
          </p:nvPr>
        </p:nvSpPr>
        <p:spPr>
          <a:xfrm>
            <a:off x="6395916" y="1622777"/>
            <a:ext cx="2121552" cy="352779"/>
          </a:xfrm>
          <a:prstGeom prst="rect">
            <a:avLst/>
          </a:prstGeom>
        </p:spPr>
        <p:txBody>
          <a:bodyPr/>
          <a:lstStyle>
            <a:lvl1pPr marL="0" indent="0">
              <a:spcBef>
                <a:spcPts val="300"/>
              </a:spcBef>
              <a:buClr>
                <a:schemeClr val="accent2"/>
              </a:buClr>
              <a:buFont typeface="Wingdings" charset="2"/>
              <a:buNone/>
              <a:defRPr sz="1600" b="1" baseline="0">
                <a:latin typeface="Arial" charset="0"/>
                <a:ea typeface="Arial" charset="0"/>
                <a:cs typeface="Arial" charset="0"/>
              </a:defRPr>
            </a:lvl1pPr>
            <a:lvl2pPr>
              <a:defRPr sz="1400"/>
            </a:lvl2pPr>
            <a:lvl3pPr>
              <a:defRPr sz="1400"/>
            </a:lvl3pPr>
            <a:lvl4pPr>
              <a:defRPr sz="1400"/>
            </a:lvl4pPr>
            <a:lvl5pPr>
              <a:defRPr sz="1400"/>
            </a:lvl5pPr>
            <a:lvl6pPr>
              <a:defRPr sz="1400"/>
            </a:lvl6pPr>
            <a:lvl7pPr>
              <a:defRPr sz="1400"/>
            </a:lvl7pPr>
          </a:lstStyle>
          <a:p>
            <a:pPr lvl="0"/>
            <a:r>
              <a:rPr lang="en-GB" noProof="1"/>
              <a:t>Text 16pt bold</a:t>
            </a:r>
          </a:p>
        </p:txBody>
      </p:sp>
      <p:sp>
        <p:nvSpPr>
          <p:cNvPr id="31" name="Marcador de texto 11"/>
          <p:cNvSpPr>
            <a:spLocks noGrp="1"/>
          </p:cNvSpPr>
          <p:nvPr>
            <p:ph type="body" sz="quarter" idx="30"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32"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33" name="Rectángulo 32"/>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20" name="Marcador de texto 3"/>
          <p:cNvSpPr>
            <a:spLocks noGrp="1"/>
          </p:cNvSpPr>
          <p:nvPr>
            <p:ph type="body" sz="quarter" idx="31" hasCustomPrompt="1"/>
          </p:nvPr>
        </p:nvSpPr>
        <p:spPr>
          <a:xfrm>
            <a:off x="3581607" y="2046110"/>
            <a:ext cx="2121552" cy="3076223"/>
          </a:xfrm>
          <a:prstGeom prst="rect">
            <a:avLst/>
          </a:prstGeom>
        </p:spPr>
        <p:txBody>
          <a:bodyPr/>
          <a:lstStyle>
            <a:lvl1pPr marL="180000" indent="-180000">
              <a:spcBef>
                <a:spcPts val="300"/>
              </a:spcBef>
              <a:buClr>
                <a:schemeClr val="accent2"/>
              </a:buClr>
              <a:buFont typeface="Wingdings" charset="2"/>
              <a:buChar char="§"/>
              <a:defRPr sz="1300" baseline="0">
                <a:latin typeface="Arial" charset="0"/>
                <a:ea typeface="Arial" charset="0"/>
                <a:cs typeface="Arial" charset="0"/>
              </a:defRPr>
            </a:lvl1pPr>
            <a:lvl2pPr marL="457200" indent="0">
              <a:buClr>
                <a:schemeClr val="accent2"/>
              </a:buClr>
              <a:buFont typeface="Courier New"/>
              <a:buNone/>
              <a:defRPr sz="1400"/>
            </a:lvl2pPr>
            <a:lvl3pPr marL="914400" indent="0">
              <a:buNone/>
              <a:defRPr sz="1400"/>
            </a:lvl3pPr>
            <a:lvl4pPr>
              <a:defRPr sz="1400"/>
            </a:lvl4pPr>
            <a:lvl5pPr>
              <a:defRPr sz="1400"/>
            </a:lvl5pPr>
            <a:lvl6pPr>
              <a:defRPr sz="1400"/>
            </a:lvl6pPr>
            <a:lvl7pPr>
              <a:defRPr sz="1400"/>
            </a:lvl7pPr>
          </a:lstStyle>
          <a:p>
            <a:pPr lvl="0"/>
            <a:r>
              <a:rPr lang="en-GB" noProof="1"/>
              <a:t>Text Arial 13pt – bulleted list</a:t>
            </a:r>
          </a:p>
        </p:txBody>
      </p:sp>
      <p:sp>
        <p:nvSpPr>
          <p:cNvPr id="21" name="Marcador de texto 3"/>
          <p:cNvSpPr>
            <a:spLocks noGrp="1"/>
          </p:cNvSpPr>
          <p:nvPr>
            <p:ph type="body" sz="quarter" idx="32" hasCustomPrompt="1"/>
          </p:nvPr>
        </p:nvSpPr>
        <p:spPr>
          <a:xfrm>
            <a:off x="6403588" y="2046110"/>
            <a:ext cx="2121552" cy="3076223"/>
          </a:xfrm>
          <a:prstGeom prst="rect">
            <a:avLst/>
          </a:prstGeom>
        </p:spPr>
        <p:txBody>
          <a:bodyPr/>
          <a:lstStyle>
            <a:lvl1pPr marL="180000" indent="-180000">
              <a:spcBef>
                <a:spcPts val="300"/>
              </a:spcBef>
              <a:buClr>
                <a:schemeClr val="accent2"/>
              </a:buClr>
              <a:buFont typeface="Wingdings" charset="2"/>
              <a:buChar char="§"/>
              <a:defRPr sz="1300" baseline="0">
                <a:latin typeface="Arial" charset="0"/>
                <a:ea typeface="Arial" charset="0"/>
                <a:cs typeface="Arial" charset="0"/>
              </a:defRPr>
            </a:lvl1pPr>
            <a:lvl2pPr marL="457200" indent="0">
              <a:buClr>
                <a:schemeClr val="accent2"/>
              </a:buClr>
              <a:buFont typeface="Courier New"/>
              <a:buNone/>
              <a:defRPr sz="1400"/>
            </a:lvl2pPr>
            <a:lvl3pPr marL="914400" indent="0">
              <a:buNone/>
              <a:defRPr sz="1400"/>
            </a:lvl3pPr>
            <a:lvl4pPr>
              <a:defRPr sz="1400"/>
            </a:lvl4pPr>
            <a:lvl5pPr>
              <a:defRPr sz="1400"/>
            </a:lvl5pPr>
            <a:lvl6pPr>
              <a:defRPr sz="1400"/>
            </a:lvl6pPr>
            <a:lvl7pPr>
              <a:defRPr sz="1400"/>
            </a:lvl7pPr>
          </a:lstStyle>
          <a:p>
            <a:pPr lvl="0"/>
            <a:r>
              <a:rPr lang="en-GB" noProof="1"/>
              <a:t>Text Arial 13pt – bulleted list</a:t>
            </a:r>
          </a:p>
        </p:txBody>
      </p:sp>
    </p:spTree>
    <p:extLst>
      <p:ext uri="{BB962C8B-B14F-4D97-AF65-F5344CB8AC3E}">
        <p14:creationId xmlns:p14="http://schemas.microsoft.com/office/powerpoint/2010/main" val="1241075396"/>
      </p:ext>
    </p:extLst>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3" name="Rectángulo 2"/>
          <p:cNvSpPr/>
          <p:nvPr userDrawn="1"/>
        </p:nvSpPr>
        <p:spPr>
          <a:xfrm>
            <a:off x="0" y="1604378"/>
            <a:ext cx="36576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0" name="Rectángulo 9"/>
          <p:cNvSpPr/>
          <p:nvPr userDrawn="1"/>
        </p:nvSpPr>
        <p:spPr>
          <a:xfrm>
            <a:off x="175028" y="2857725"/>
            <a:ext cx="882000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pic>
        <p:nvPicPr>
          <p:cNvPr id="11" name="Imagen 10" descr="iese-red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8222" y="389464"/>
            <a:ext cx="1165978" cy="640647"/>
          </a:xfrm>
          <a:prstGeom prst="rect">
            <a:avLst/>
          </a:prstGeom>
        </p:spPr>
      </p:pic>
    </p:spTree>
    <p:extLst>
      <p:ext uri="{BB962C8B-B14F-4D97-AF65-F5344CB8AC3E}">
        <p14:creationId xmlns:p14="http://schemas.microsoft.com/office/powerpoint/2010/main" val="3049490559"/>
      </p:ext>
    </p:extLst>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ulleted list - full page">
    <p:bg>
      <p:bgPr>
        <a:solidFill>
          <a:schemeClr val="bg1">
            <a:alpha val="5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533897"/>
      </p:ext>
    </p:extLst>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Marcador de texto 11">
            <a:extLst>
              <a:ext uri="{FF2B5EF4-FFF2-40B4-BE49-F238E27FC236}">
                <a16:creationId xmlns:a16="http://schemas.microsoft.com/office/drawing/2014/main" id="{67D56187-991C-7F4B-919E-4581F55AB5DD}"/>
              </a:ext>
            </a:extLst>
          </p:cNvPr>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3" name="Marcador de texto 11">
            <a:extLst>
              <a:ext uri="{FF2B5EF4-FFF2-40B4-BE49-F238E27FC236}">
                <a16:creationId xmlns:a16="http://schemas.microsoft.com/office/drawing/2014/main" id="{D84637F8-EA29-4847-96E5-58F3B3F7710F}"/>
              </a:ext>
            </a:extLst>
          </p:cNvPr>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4" name="Rectángulo 14">
            <a:extLst>
              <a:ext uri="{FF2B5EF4-FFF2-40B4-BE49-F238E27FC236}">
                <a16:creationId xmlns:a16="http://schemas.microsoft.com/office/drawing/2014/main" id="{CB54271E-77B2-8B4A-AC58-364D4C2D65F6}"/>
              </a:ext>
            </a:extLst>
          </p:cNvPr>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extLst>
      <p:ext uri="{BB962C8B-B14F-4D97-AF65-F5344CB8AC3E}">
        <p14:creationId xmlns:p14="http://schemas.microsoft.com/office/powerpoint/2010/main" val="135394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red page">
    <p:spTree>
      <p:nvGrpSpPr>
        <p:cNvPr id="1" name=""/>
        <p:cNvGrpSpPr/>
        <p:nvPr/>
      </p:nvGrpSpPr>
      <p:grpSpPr>
        <a:xfrm>
          <a:off x="0" y="0"/>
          <a:ext cx="0" cy="0"/>
          <a:chOff x="0" y="0"/>
          <a:chExt cx="0" cy="0"/>
        </a:xfrm>
      </p:grpSpPr>
      <p:sp>
        <p:nvSpPr>
          <p:cNvPr id="7" name="Rectángulo 6"/>
          <p:cNvSpPr/>
          <p:nvPr userDrawn="1"/>
        </p:nvSpPr>
        <p:spPr>
          <a:xfrm>
            <a:off x="-15120" y="1"/>
            <a:ext cx="9206181" cy="5760000"/>
          </a:xfrm>
          <a:prstGeom prst="rect">
            <a:avLst/>
          </a:prstGeom>
          <a:solidFill>
            <a:schemeClr val="accent2"/>
          </a:solidFill>
          <a:ln w="3175"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3" name="Rectángulo 2"/>
          <p:cNvSpPr/>
          <p:nvPr userDrawn="1"/>
        </p:nvSpPr>
        <p:spPr>
          <a:xfrm>
            <a:off x="0" y="1604378"/>
            <a:ext cx="36576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0" name="Rectángulo 9"/>
          <p:cNvSpPr/>
          <p:nvPr userDrawn="1"/>
        </p:nvSpPr>
        <p:spPr>
          <a:xfrm>
            <a:off x="175028" y="2857725"/>
            <a:ext cx="882000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6" name="Marcador de texto 1"/>
          <p:cNvSpPr>
            <a:spLocks noGrp="1"/>
          </p:cNvSpPr>
          <p:nvPr>
            <p:ph type="body" sz="quarter" idx="12" hasCustomPrompt="1"/>
          </p:nvPr>
        </p:nvSpPr>
        <p:spPr>
          <a:xfrm>
            <a:off x="358775" y="310886"/>
            <a:ext cx="8440201" cy="500503"/>
          </a:xfrm>
          <a:prstGeom prst="rect">
            <a:avLst/>
          </a:prstGeom>
        </p:spPr>
        <p:txBody>
          <a:bodyPr/>
          <a:lstStyle>
            <a:lvl1pPr marL="0" indent="0" algn="ctr">
              <a:buNone/>
              <a:defRPr sz="2600">
                <a:solidFill>
                  <a:schemeClr val="bg1"/>
                </a:solidFill>
              </a:defRPr>
            </a:lvl1pPr>
          </a:lstStyle>
          <a:p>
            <a:r>
              <a:rPr lang="en-GB" noProof="1"/>
              <a:t>Text</a:t>
            </a: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page - text">
    <p:spTree>
      <p:nvGrpSpPr>
        <p:cNvPr id="1" name=""/>
        <p:cNvGrpSpPr/>
        <p:nvPr/>
      </p:nvGrpSpPr>
      <p:grpSpPr>
        <a:xfrm>
          <a:off x="0" y="0"/>
          <a:ext cx="0" cy="0"/>
          <a:chOff x="0" y="0"/>
          <a:chExt cx="0" cy="0"/>
        </a:xfrm>
      </p:grpSpPr>
      <p:sp>
        <p:nvSpPr>
          <p:cNvPr id="14" name="Rectángulo 13"/>
          <p:cNvSpPr/>
          <p:nvPr userDrawn="1"/>
        </p:nvSpPr>
        <p:spPr>
          <a:xfrm>
            <a:off x="-15120" y="1"/>
            <a:ext cx="9206181" cy="5400000"/>
          </a:xfrm>
          <a:prstGeom prst="rect">
            <a:avLst/>
          </a:prstGeom>
          <a:solidFill>
            <a:schemeClr val="accent2"/>
          </a:solidFill>
          <a:ln w="3175"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3" name="Rectángulo 2"/>
          <p:cNvSpPr/>
          <p:nvPr userDrawn="1"/>
        </p:nvSpPr>
        <p:spPr>
          <a:xfrm>
            <a:off x="0" y="1604378"/>
            <a:ext cx="36576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0" name="Rectángulo 9"/>
          <p:cNvSpPr/>
          <p:nvPr userDrawn="1"/>
        </p:nvSpPr>
        <p:spPr>
          <a:xfrm>
            <a:off x="175028" y="2857725"/>
            <a:ext cx="8820000" cy="369332"/>
          </a:xfrm>
          <a:prstGeom prst="rect">
            <a:avLst/>
          </a:prstGeom>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11" name="Marcador de texto 11"/>
          <p:cNvSpPr>
            <a:spLocks noGrp="1"/>
          </p:cNvSpPr>
          <p:nvPr>
            <p:ph type="body" sz="quarter" idx="16" hasCustomPrompt="1"/>
          </p:nvPr>
        </p:nvSpPr>
        <p:spPr>
          <a:xfrm>
            <a:off x="358776" y="2017448"/>
            <a:ext cx="2057398" cy="2381160"/>
          </a:xfrm>
          <a:prstGeom prst="rect">
            <a:avLst/>
          </a:prstGeom>
        </p:spPr>
        <p:txBody>
          <a:bodyPr vert="horz" lIns="0" tIns="0" rIns="0" bIns="0" anchor="t"/>
          <a:lstStyle>
            <a:lvl1pPr marL="0" marR="0" indent="0" algn="l" defTabSz="457200" rtl="0" eaLnBrk="1" fontAlgn="auto" latinLnBrk="0" hangingPunct="1">
              <a:lnSpc>
                <a:spcPct val="100000"/>
              </a:lnSpc>
              <a:spcBef>
                <a:spcPct val="0"/>
              </a:spcBef>
              <a:spcAft>
                <a:spcPts val="0"/>
              </a:spcAft>
              <a:buClrTx/>
              <a:buSzTx/>
              <a:buFont typeface="Arial"/>
              <a:buNone/>
              <a:tabLst/>
              <a:defRPr lang="es-ES" sz="1600" b="1" i="1" u="none" kern="1200" baseline="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 italic</a:t>
            </a:r>
          </a:p>
        </p:txBody>
      </p:sp>
      <p:sp>
        <p:nvSpPr>
          <p:cNvPr id="16"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8"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rgbClr val="FFFFFF"/>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22" name="Rectángulo 21"/>
          <p:cNvSpPr/>
          <p:nvPr userDrawn="1"/>
        </p:nvSpPr>
        <p:spPr>
          <a:xfrm>
            <a:off x="0" y="499122"/>
            <a:ext cx="244318" cy="244318"/>
          </a:xfrm>
          <a:prstGeom prst="rect">
            <a:avLst/>
          </a:prstGeom>
          <a:solidFill>
            <a:srgbClr val="FFFFFF"/>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alpha val="59000"/>
          </a:schemeClr>
        </a:solidFill>
        <a:effectLst/>
      </p:bgPr>
    </p:bg>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2"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3" name="Rectángulo 12"/>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 full page">
    <p:bg>
      <p:bgPr>
        <a:solidFill>
          <a:schemeClr val="bg1">
            <a:alpha val="59000"/>
          </a:schemeClr>
        </a:solidFill>
        <a:effectLst/>
      </p:bgPr>
    </p:bg>
    <p:spTree>
      <p:nvGrpSpPr>
        <p:cNvPr id="1" name=""/>
        <p:cNvGrpSpPr/>
        <p:nvPr/>
      </p:nvGrpSpPr>
      <p:grpSpPr>
        <a:xfrm>
          <a:off x="0" y="0"/>
          <a:ext cx="0" cy="0"/>
          <a:chOff x="0" y="0"/>
          <a:chExt cx="0" cy="0"/>
        </a:xfrm>
      </p:grpSpPr>
      <p:sp>
        <p:nvSpPr>
          <p:cNvPr id="9" name="Marcador de texto 3"/>
          <p:cNvSpPr>
            <a:spLocks noGrp="1"/>
          </p:cNvSpPr>
          <p:nvPr>
            <p:ph type="body" sz="quarter" idx="18" hasCustomPrompt="1"/>
          </p:nvPr>
        </p:nvSpPr>
        <p:spPr>
          <a:xfrm>
            <a:off x="976312" y="1582690"/>
            <a:ext cx="7209326" cy="3277384"/>
          </a:xfrm>
          <a:prstGeom prst="rect">
            <a:avLst/>
          </a:prstGeom>
        </p:spPr>
        <p:txBody>
          <a:bodyPr/>
          <a:lstStyle>
            <a:lvl1pPr marL="285750" indent="-285750">
              <a:spcBef>
                <a:spcPts val="300"/>
              </a:spcBef>
              <a:buClr>
                <a:schemeClr val="accent2"/>
              </a:buClr>
              <a:buFont typeface="Wingdings" charset="2"/>
              <a:buChar char="§"/>
              <a:defRPr sz="1400" baseline="0">
                <a:latin typeface="Arial" charset="0"/>
                <a:ea typeface="Arial" charset="0"/>
                <a:cs typeface="Arial" charset="0"/>
              </a:defRPr>
            </a:lvl1pPr>
            <a:lvl2pPr marL="914400" indent="-457200">
              <a:buClr>
                <a:schemeClr val="accent2"/>
              </a:buClr>
              <a:buFont typeface="Courier New"/>
              <a:buChar char="o"/>
              <a:defRPr sz="1400"/>
            </a:lvl2pPr>
            <a:lvl3pPr>
              <a:defRPr sz="1400"/>
            </a:lvl3pPr>
            <a:lvl4pPr>
              <a:defRPr sz="1400"/>
            </a:lvl4pPr>
            <a:lvl6pPr>
              <a:defRPr sz="1400"/>
            </a:lvl6pPr>
            <a:lvl7pPr>
              <a:defRPr sz="1400"/>
            </a:lvl7pPr>
            <a:lvl8pPr>
              <a:defRPr sz="1400"/>
            </a:lvl8pPr>
            <a:lvl9pPr>
              <a:defRPr sz="1400"/>
            </a:lvl9pPr>
          </a:lstStyle>
          <a:p>
            <a:pPr lvl="0"/>
            <a:r>
              <a:rPr lang="en-GB" noProof="1"/>
              <a:t>Text Arial 14pt – bulleted list</a:t>
            </a:r>
          </a:p>
        </p:txBody>
      </p:sp>
      <p:sp>
        <p:nvSpPr>
          <p:cNvPr id="13"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4"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5" name="Rectángulo 14"/>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 2 columns">
    <p:spTree>
      <p:nvGrpSpPr>
        <p:cNvPr id="1" name=""/>
        <p:cNvGrpSpPr/>
        <p:nvPr/>
      </p:nvGrpSpPr>
      <p:grpSpPr>
        <a:xfrm>
          <a:off x="0" y="0"/>
          <a:ext cx="0" cy="0"/>
          <a:chOff x="0" y="0"/>
          <a:chExt cx="0" cy="0"/>
        </a:xfrm>
      </p:grpSpPr>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arcador de texto 3"/>
          <p:cNvSpPr>
            <a:spLocks noGrp="1"/>
          </p:cNvSpPr>
          <p:nvPr>
            <p:ph type="body" sz="quarter" idx="19" hasCustomPrompt="1"/>
          </p:nvPr>
        </p:nvSpPr>
        <p:spPr>
          <a:xfrm>
            <a:off x="985190" y="1564887"/>
            <a:ext cx="3419842" cy="3490333"/>
          </a:xfrm>
          <a:prstGeom prst="rect">
            <a:avLst/>
          </a:prstGeom>
        </p:spPr>
        <p:txBody>
          <a:bodyPr/>
          <a:lstStyle>
            <a:lvl1pPr marL="180000" indent="-180000">
              <a:spcBef>
                <a:spcPts val="300"/>
              </a:spcBef>
              <a:buClr>
                <a:schemeClr val="accent2"/>
              </a:buClr>
              <a:buFont typeface="Wingdings" charset="2"/>
              <a:buChar char="§"/>
              <a:defRPr sz="1300" baseline="0">
                <a:latin typeface="Arial" charset="0"/>
                <a:ea typeface="Arial" charset="0"/>
                <a:cs typeface="Arial" charset="0"/>
              </a:defRPr>
            </a:lvl1pPr>
            <a:lvl2pPr marL="742950" indent="-285750">
              <a:buClr>
                <a:schemeClr val="accent2"/>
              </a:buClr>
              <a:buFont typeface="Courier New"/>
              <a:buChar char="o"/>
              <a:defRPr sz="1300"/>
            </a:lvl2pPr>
            <a:lvl3pPr>
              <a:defRPr sz="1300"/>
            </a:lvl3pPr>
            <a:lvl4pPr>
              <a:defRPr sz="1300"/>
            </a:lvl4pPr>
            <a:lvl5pPr>
              <a:defRPr sz="1300"/>
            </a:lvl5pPr>
            <a:lvl6pPr>
              <a:defRPr sz="1300"/>
            </a:lvl6pPr>
            <a:lvl7pPr>
              <a:defRPr sz="1300"/>
            </a:lvl7pPr>
          </a:lstStyle>
          <a:p>
            <a:pPr lvl="0"/>
            <a:r>
              <a:rPr lang="en-GB" noProof="1"/>
              <a:t>Text Arial 13pt – bulleted list</a:t>
            </a:r>
          </a:p>
        </p:txBody>
      </p:sp>
      <p:sp>
        <p:nvSpPr>
          <p:cNvPr id="15"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17"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18" name="Rectángulo 17"/>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
        <p:nvSpPr>
          <p:cNvPr id="19" name="Marcador de texto 3"/>
          <p:cNvSpPr>
            <a:spLocks noGrp="1"/>
          </p:cNvSpPr>
          <p:nvPr>
            <p:ph type="body" sz="quarter" idx="25" hasCustomPrompt="1"/>
          </p:nvPr>
        </p:nvSpPr>
        <p:spPr>
          <a:xfrm>
            <a:off x="4779186" y="1564887"/>
            <a:ext cx="3419842" cy="3490333"/>
          </a:xfrm>
          <a:prstGeom prst="rect">
            <a:avLst/>
          </a:prstGeom>
        </p:spPr>
        <p:txBody>
          <a:bodyPr/>
          <a:lstStyle>
            <a:lvl1pPr marL="180000" indent="-180000">
              <a:spcBef>
                <a:spcPts val="300"/>
              </a:spcBef>
              <a:buClr>
                <a:schemeClr val="accent2"/>
              </a:buClr>
              <a:buFont typeface="Wingdings" charset="2"/>
              <a:buChar char="§"/>
              <a:defRPr sz="1300" baseline="0">
                <a:latin typeface="Arial" charset="0"/>
                <a:ea typeface="Arial" charset="0"/>
                <a:cs typeface="Arial" charset="0"/>
              </a:defRPr>
            </a:lvl1pPr>
            <a:lvl2pPr marL="742950" indent="-285750">
              <a:buClr>
                <a:schemeClr val="accent2"/>
              </a:buClr>
              <a:buFont typeface="Courier New"/>
              <a:buChar char="o"/>
              <a:defRPr sz="1300"/>
            </a:lvl2pPr>
            <a:lvl3pPr>
              <a:defRPr sz="1300"/>
            </a:lvl3pPr>
            <a:lvl4pPr>
              <a:defRPr sz="1300"/>
            </a:lvl4pPr>
            <a:lvl5pPr>
              <a:defRPr sz="1300"/>
            </a:lvl5pPr>
            <a:lvl6pPr>
              <a:defRPr sz="1300"/>
            </a:lvl6pPr>
            <a:lvl7pPr>
              <a:defRPr sz="1300"/>
            </a:lvl7pPr>
          </a:lstStyle>
          <a:p>
            <a:pPr lvl="0"/>
            <a:r>
              <a:rPr lang="en-GB" noProof="1"/>
              <a:t>Text Arial 13pt – bulleted list</a:t>
            </a: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numbers">
    <p:spTree>
      <p:nvGrpSpPr>
        <p:cNvPr id="1" name=""/>
        <p:cNvGrpSpPr/>
        <p:nvPr/>
      </p:nvGrpSpPr>
      <p:grpSpPr>
        <a:xfrm>
          <a:off x="0" y="0"/>
          <a:ext cx="0" cy="0"/>
          <a:chOff x="0" y="0"/>
          <a:chExt cx="0" cy="0"/>
        </a:xfrm>
      </p:grpSpPr>
      <p:sp>
        <p:nvSpPr>
          <p:cNvPr id="11" name="Marcador de texto 11"/>
          <p:cNvSpPr>
            <a:spLocks noGrp="1"/>
          </p:cNvSpPr>
          <p:nvPr>
            <p:ph type="body" sz="quarter" idx="42" hasCustomPrompt="1"/>
          </p:nvPr>
        </p:nvSpPr>
        <p:spPr>
          <a:xfrm>
            <a:off x="621327"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12" name="Marcador de texto 11"/>
          <p:cNvSpPr>
            <a:spLocks noGrp="1"/>
          </p:cNvSpPr>
          <p:nvPr>
            <p:ph type="body" sz="quarter" idx="43" hasCustomPrompt="1"/>
          </p:nvPr>
        </p:nvSpPr>
        <p:spPr>
          <a:xfrm>
            <a:off x="1011118"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13" name="Marcador de texto 11"/>
          <p:cNvSpPr>
            <a:spLocks noGrp="1"/>
          </p:cNvSpPr>
          <p:nvPr>
            <p:ph type="body" sz="quarter" idx="44" hasCustomPrompt="1"/>
          </p:nvPr>
        </p:nvSpPr>
        <p:spPr>
          <a:xfrm>
            <a:off x="603741"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15" name="Marcador de texto 11"/>
          <p:cNvSpPr>
            <a:spLocks noGrp="1"/>
          </p:cNvSpPr>
          <p:nvPr>
            <p:ph type="body" sz="quarter" idx="45" hasCustomPrompt="1"/>
          </p:nvPr>
        </p:nvSpPr>
        <p:spPr>
          <a:xfrm>
            <a:off x="2247903"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16" name="Marcador de texto 11"/>
          <p:cNvSpPr>
            <a:spLocks noGrp="1"/>
          </p:cNvSpPr>
          <p:nvPr>
            <p:ph type="body" sz="quarter" idx="46" hasCustomPrompt="1"/>
          </p:nvPr>
        </p:nvSpPr>
        <p:spPr>
          <a:xfrm>
            <a:off x="2637694"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17" name="Marcador de texto 11"/>
          <p:cNvSpPr>
            <a:spLocks noGrp="1"/>
          </p:cNvSpPr>
          <p:nvPr>
            <p:ph type="body" sz="quarter" idx="47" hasCustomPrompt="1"/>
          </p:nvPr>
        </p:nvSpPr>
        <p:spPr>
          <a:xfrm>
            <a:off x="2230317"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19" name="Marcador de texto 11"/>
          <p:cNvSpPr>
            <a:spLocks noGrp="1"/>
          </p:cNvSpPr>
          <p:nvPr>
            <p:ph type="body" sz="quarter" idx="48" hasCustomPrompt="1"/>
          </p:nvPr>
        </p:nvSpPr>
        <p:spPr>
          <a:xfrm>
            <a:off x="3874480"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27" name="Marcador de texto 11"/>
          <p:cNvSpPr>
            <a:spLocks noGrp="1"/>
          </p:cNvSpPr>
          <p:nvPr>
            <p:ph type="body" sz="quarter" idx="49" hasCustomPrompt="1"/>
          </p:nvPr>
        </p:nvSpPr>
        <p:spPr>
          <a:xfrm>
            <a:off x="4264271"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28" name="Marcador de texto 11"/>
          <p:cNvSpPr>
            <a:spLocks noGrp="1"/>
          </p:cNvSpPr>
          <p:nvPr>
            <p:ph type="body" sz="quarter" idx="50" hasCustomPrompt="1"/>
          </p:nvPr>
        </p:nvSpPr>
        <p:spPr>
          <a:xfrm>
            <a:off x="3856894"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0" name="Marcador de texto 11"/>
          <p:cNvSpPr>
            <a:spLocks noGrp="1"/>
          </p:cNvSpPr>
          <p:nvPr>
            <p:ph type="body" sz="quarter" idx="51" hasCustomPrompt="1"/>
          </p:nvPr>
        </p:nvSpPr>
        <p:spPr>
          <a:xfrm>
            <a:off x="5518643"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31" name="Marcador de texto 11"/>
          <p:cNvSpPr>
            <a:spLocks noGrp="1"/>
          </p:cNvSpPr>
          <p:nvPr>
            <p:ph type="body" sz="quarter" idx="52" hasCustomPrompt="1"/>
          </p:nvPr>
        </p:nvSpPr>
        <p:spPr>
          <a:xfrm>
            <a:off x="5908434"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32" name="Marcador de texto 11"/>
          <p:cNvSpPr>
            <a:spLocks noGrp="1"/>
          </p:cNvSpPr>
          <p:nvPr>
            <p:ph type="body" sz="quarter" idx="53" hasCustomPrompt="1"/>
          </p:nvPr>
        </p:nvSpPr>
        <p:spPr>
          <a:xfrm>
            <a:off x="5501057"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4" name="Marcador de texto 11"/>
          <p:cNvSpPr>
            <a:spLocks noGrp="1"/>
          </p:cNvSpPr>
          <p:nvPr>
            <p:ph type="body" sz="quarter" idx="54" hasCustomPrompt="1"/>
          </p:nvPr>
        </p:nvSpPr>
        <p:spPr>
          <a:xfrm>
            <a:off x="7136427"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35" name="Marcador de texto 11"/>
          <p:cNvSpPr>
            <a:spLocks noGrp="1"/>
          </p:cNvSpPr>
          <p:nvPr>
            <p:ph type="body" sz="quarter" idx="55" hasCustomPrompt="1"/>
          </p:nvPr>
        </p:nvSpPr>
        <p:spPr>
          <a:xfrm>
            <a:off x="7526218"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36" name="Marcador de texto 11"/>
          <p:cNvSpPr>
            <a:spLocks noGrp="1"/>
          </p:cNvSpPr>
          <p:nvPr>
            <p:ph type="body" sz="quarter" idx="56" hasCustomPrompt="1"/>
          </p:nvPr>
        </p:nvSpPr>
        <p:spPr>
          <a:xfrm>
            <a:off x="7118841"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3"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43"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44" name="Rectángulo 43"/>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numbers + circles">
    <p:spTree>
      <p:nvGrpSpPr>
        <p:cNvPr id="1" name=""/>
        <p:cNvGrpSpPr/>
        <p:nvPr/>
      </p:nvGrpSpPr>
      <p:grpSpPr>
        <a:xfrm>
          <a:off x="0" y="0"/>
          <a:ext cx="0" cy="0"/>
          <a:chOff x="0" y="0"/>
          <a:chExt cx="0" cy="0"/>
        </a:xfrm>
      </p:grpSpPr>
      <p:sp>
        <p:nvSpPr>
          <p:cNvPr id="25" name="Elipse 24"/>
          <p:cNvSpPr>
            <a:spLocks/>
          </p:cNvSpPr>
          <p:nvPr userDrawn="1"/>
        </p:nvSpPr>
        <p:spPr>
          <a:xfrm>
            <a:off x="7407497" y="2054924"/>
            <a:ext cx="742064" cy="713688"/>
          </a:xfrm>
          <a:prstGeom prst="ellipse">
            <a:avLst/>
          </a:prstGeom>
          <a:solidFill>
            <a:schemeClr val="accent2"/>
          </a:solidFill>
          <a:ln w="38100"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29" name="Elipse 28"/>
          <p:cNvSpPr>
            <a:spLocks/>
          </p:cNvSpPr>
          <p:nvPr userDrawn="1"/>
        </p:nvSpPr>
        <p:spPr>
          <a:xfrm>
            <a:off x="5784641" y="2054924"/>
            <a:ext cx="742064" cy="713688"/>
          </a:xfrm>
          <a:prstGeom prst="ellipse">
            <a:avLst/>
          </a:prstGeom>
          <a:solidFill>
            <a:schemeClr val="accent2"/>
          </a:solidFill>
          <a:ln w="38100"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39" name="Elipse 38"/>
          <p:cNvSpPr>
            <a:spLocks/>
          </p:cNvSpPr>
          <p:nvPr userDrawn="1"/>
        </p:nvSpPr>
        <p:spPr>
          <a:xfrm>
            <a:off x="4161785" y="2054924"/>
            <a:ext cx="742064" cy="713688"/>
          </a:xfrm>
          <a:prstGeom prst="ellipse">
            <a:avLst/>
          </a:prstGeom>
          <a:solidFill>
            <a:schemeClr val="accent2"/>
          </a:solidFill>
          <a:ln w="38100"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40" name="Elipse 39"/>
          <p:cNvSpPr>
            <a:spLocks/>
          </p:cNvSpPr>
          <p:nvPr userDrawn="1"/>
        </p:nvSpPr>
        <p:spPr>
          <a:xfrm>
            <a:off x="2521289" y="2054924"/>
            <a:ext cx="742064" cy="713688"/>
          </a:xfrm>
          <a:prstGeom prst="ellipse">
            <a:avLst/>
          </a:prstGeom>
          <a:solidFill>
            <a:schemeClr val="accent2"/>
          </a:solidFill>
          <a:ln w="38100"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sp>
        <p:nvSpPr>
          <p:cNvPr id="41" name="Elipse 40"/>
          <p:cNvSpPr>
            <a:spLocks/>
          </p:cNvSpPr>
          <p:nvPr userDrawn="1"/>
        </p:nvSpPr>
        <p:spPr>
          <a:xfrm>
            <a:off x="898433" y="2054924"/>
            <a:ext cx="742064" cy="713688"/>
          </a:xfrm>
          <a:prstGeom prst="ellipse">
            <a:avLst/>
          </a:prstGeom>
          <a:solidFill>
            <a:schemeClr val="accent2"/>
          </a:solidFill>
          <a:ln w="38100" cmpd="sng">
            <a:noFill/>
          </a:ln>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 sz="1800" dirty="0">
              <a:solidFill>
                <a:schemeClr val="tx2"/>
              </a:solidFill>
            </a:endParaRPr>
          </a:p>
        </p:txBody>
      </p:sp>
      <p:cxnSp>
        <p:nvCxnSpPr>
          <p:cNvPr id="26" name="Straight Connector 5"/>
          <p:cNvCxnSpPr/>
          <p:nvPr userDrawn="1"/>
        </p:nvCxnSpPr>
        <p:spPr>
          <a:xfrm>
            <a:off x="358778" y="5408083"/>
            <a:ext cx="84264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1"/>
          <p:cNvSpPr>
            <a:spLocks noGrp="1"/>
          </p:cNvSpPr>
          <p:nvPr>
            <p:ph type="body" sz="quarter" idx="42" hasCustomPrompt="1"/>
          </p:nvPr>
        </p:nvSpPr>
        <p:spPr>
          <a:xfrm>
            <a:off x="621327"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12" name="Marcador de texto 11"/>
          <p:cNvSpPr>
            <a:spLocks noGrp="1"/>
          </p:cNvSpPr>
          <p:nvPr>
            <p:ph type="body" sz="quarter" idx="43" hasCustomPrompt="1"/>
          </p:nvPr>
        </p:nvSpPr>
        <p:spPr>
          <a:xfrm>
            <a:off x="1011118"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13" name="Marcador de texto 11"/>
          <p:cNvSpPr>
            <a:spLocks noGrp="1"/>
          </p:cNvSpPr>
          <p:nvPr>
            <p:ph type="body" sz="quarter" idx="44" hasCustomPrompt="1"/>
          </p:nvPr>
        </p:nvSpPr>
        <p:spPr>
          <a:xfrm>
            <a:off x="603741"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15" name="Marcador de texto 11"/>
          <p:cNvSpPr>
            <a:spLocks noGrp="1"/>
          </p:cNvSpPr>
          <p:nvPr>
            <p:ph type="body" sz="quarter" idx="45" hasCustomPrompt="1"/>
          </p:nvPr>
        </p:nvSpPr>
        <p:spPr>
          <a:xfrm>
            <a:off x="2247903"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16" name="Marcador de texto 11"/>
          <p:cNvSpPr>
            <a:spLocks noGrp="1"/>
          </p:cNvSpPr>
          <p:nvPr>
            <p:ph type="body" sz="quarter" idx="46" hasCustomPrompt="1"/>
          </p:nvPr>
        </p:nvSpPr>
        <p:spPr>
          <a:xfrm>
            <a:off x="2637694"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17" name="Marcador de texto 11"/>
          <p:cNvSpPr>
            <a:spLocks noGrp="1"/>
          </p:cNvSpPr>
          <p:nvPr>
            <p:ph type="body" sz="quarter" idx="47" hasCustomPrompt="1"/>
          </p:nvPr>
        </p:nvSpPr>
        <p:spPr>
          <a:xfrm>
            <a:off x="2230317"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19" name="Marcador de texto 11"/>
          <p:cNvSpPr>
            <a:spLocks noGrp="1"/>
          </p:cNvSpPr>
          <p:nvPr>
            <p:ph type="body" sz="quarter" idx="48" hasCustomPrompt="1"/>
          </p:nvPr>
        </p:nvSpPr>
        <p:spPr>
          <a:xfrm>
            <a:off x="3874480"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27" name="Marcador de texto 11"/>
          <p:cNvSpPr>
            <a:spLocks noGrp="1"/>
          </p:cNvSpPr>
          <p:nvPr>
            <p:ph type="body" sz="quarter" idx="49" hasCustomPrompt="1"/>
          </p:nvPr>
        </p:nvSpPr>
        <p:spPr>
          <a:xfrm>
            <a:off x="4264271"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28" name="Marcador de texto 11"/>
          <p:cNvSpPr>
            <a:spLocks noGrp="1"/>
          </p:cNvSpPr>
          <p:nvPr>
            <p:ph type="body" sz="quarter" idx="50" hasCustomPrompt="1"/>
          </p:nvPr>
        </p:nvSpPr>
        <p:spPr>
          <a:xfrm>
            <a:off x="3856894"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0" name="Marcador de texto 11"/>
          <p:cNvSpPr>
            <a:spLocks noGrp="1"/>
          </p:cNvSpPr>
          <p:nvPr>
            <p:ph type="body" sz="quarter" idx="51" hasCustomPrompt="1"/>
          </p:nvPr>
        </p:nvSpPr>
        <p:spPr>
          <a:xfrm>
            <a:off x="5518643"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31" name="Marcador de texto 11"/>
          <p:cNvSpPr>
            <a:spLocks noGrp="1"/>
          </p:cNvSpPr>
          <p:nvPr>
            <p:ph type="body" sz="quarter" idx="52" hasCustomPrompt="1"/>
          </p:nvPr>
        </p:nvSpPr>
        <p:spPr>
          <a:xfrm>
            <a:off x="5908434"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32" name="Marcador de texto 11"/>
          <p:cNvSpPr>
            <a:spLocks noGrp="1"/>
          </p:cNvSpPr>
          <p:nvPr>
            <p:ph type="body" sz="quarter" idx="53" hasCustomPrompt="1"/>
          </p:nvPr>
        </p:nvSpPr>
        <p:spPr>
          <a:xfrm>
            <a:off x="5501057"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4" name="Marcador de texto 11"/>
          <p:cNvSpPr>
            <a:spLocks noGrp="1"/>
          </p:cNvSpPr>
          <p:nvPr>
            <p:ph type="body" sz="quarter" idx="54" hasCustomPrompt="1"/>
          </p:nvPr>
        </p:nvSpPr>
        <p:spPr>
          <a:xfrm>
            <a:off x="7136427" y="3409724"/>
            <a:ext cx="1277815" cy="909818"/>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200" b="0"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12pt centered</a:t>
            </a:r>
          </a:p>
        </p:txBody>
      </p:sp>
      <p:sp>
        <p:nvSpPr>
          <p:cNvPr id="35" name="Marcador de texto 11"/>
          <p:cNvSpPr>
            <a:spLocks noGrp="1"/>
          </p:cNvSpPr>
          <p:nvPr>
            <p:ph type="body" sz="quarter" idx="55" hasCustomPrompt="1"/>
          </p:nvPr>
        </p:nvSpPr>
        <p:spPr>
          <a:xfrm>
            <a:off x="7526218" y="2162993"/>
            <a:ext cx="523144" cy="540000"/>
          </a:xfrm>
          <a:prstGeom prst="rect">
            <a:avLst/>
          </a:prstGeom>
        </p:spPr>
        <p:txBody>
          <a:bodyPr vert="horz" lIns="0" tIns="0" rIns="0" bIns="0"/>
          <a:lstStyle>
            <a:lvl1pPr marL="0" marR="0" indent="0" algn="ctr" defTabSz="457200" rtl="0" eaLnBrk="1" fontAlgn="auto" latinLnBrk="0" hangingPunct="1">
              <a:lnSpc>
                <a:spcPts val="3600"/>
              </a:lnSpc>
              <a:spcBef>
                <a:spcPct val="0"/>
              </a:spcBef>
              <a:spcAft>
                <a:spcPts val="0"/>
              </a:spcAft>
              <a:buClrTx/>
              <a:buSzTx/>
              <a:buFont typeface="Arial"/>
              <a:buNone/>
              <a:tabLst/>
              <a:defRPr lang="es-ES" sz="3000" b="1" i="0" u="none" kern="1200" baseline="0" dirty="0">
                <a:ln>
                  <a:noFill/>
                </a:ln>
                <a:solidFill>
                  <a:schemeClr val="bg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1</a:t>
            </a:r>
          </a:p>
        </p:txBody>
      </p:sp>
      <p:sp>
        <p:nvSpPr>
          <p:cNvPr id="36" name="Marcador de texto 11"/>
          <p:cNvSpPr>
            <a:spLocks noGrp="1"/>
          </p:cNvSpPr>
          <p:nvPr>
            <p:ph type="body" sz="quarter" idx="56" hasCustomPrompt="1"/>
          </p:nvPr>
        </p:nvSpPr>
        <p:spPr>
          <a:xfrm>
            <a:off x="7118841" y="2863838"/>
            <a:ext cx="1312984" cy="396933"/>
          </a:xfrm>
          <a:prstGeom prst="rect">
            <a:avLst/>
          </a:prstGeom>
        </p:spPr>
        <p:txBody>
          <a:bodyPr vert="horz" lIns="0" tIns="0" rIns="0" bIns="0"/>
          <a:lstStyle>
            <a:lvl1pPr marL="0" marR="0" indent="0" algn="ctr" defTabSz="457200" rtl="0" eaLnBrk="1" fontAlgn="auto" latinLnBrk="0" hangingPunct="1">
              <a:lnSpc>
                <a:spcPct val="100000"/>
              </a:lnSpc>
              <a:spcBef>
                <a:spcPct val="0"/>
              </a:spcBef>
              <a:spcAft>
                <a:spcPts val="0"/>
              </a:spcAft>
              <a:buClrTx/>
              <a:buSzTx/>
              <a:buFont typeface="Arial"/>
              <a:buNone/>
              <a:tabLst/>
              <a:defRPr lang="es-ES" sz="16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Arial 16pt bold</a:t>
            </a:r>
          </a:p>
        </p:txBody>
      </p:sp>
      <p:sp>
        <p:nvSpPr>
          <p:cNvPr id="33" name="Marcador de texto 11"/>
          <p:cNvSpPr>
            <a:spLocks noGrp="1"/>
          </p:cNvSpPr>
          <p:nvPr>
            <p:ph type="body" sz="quarter" idx="24" hasCustomPrompt="1"/>
          </p:nvPr>
        </p:nvSpPr>
        <p:spPr>
          <a:xfrm>
            <a:off x="358774" y="373063"/>
            <a:ext cx="7813675" cy="370019"/>
          </a:xfrm>
          <a:prstGeom prst="rect">
            <a:avLst/>
          </a:prstGeom>
        </p:spPr>
        <p:txBody>
          <a:bodyPr vert="horz" lIns="0" tIns="0" rIns="0" bIns="0"/>
          <a:lstStyle>
            <a:lvl1pPr marL="0" marR="0" indent="0" algn="l" defTabSz="457200" rtl="0" eaLnBrk="1" fontAlgn="auto" latinLnBrk="0" hangingPunct="1">
              <a:lnSpc>
                <a:spcPts val="3800"/>
              </a:lnSpc>
              <a:spcBef>
                <a:spcPct val="0"/>
              </a:spcBef>
              <a:spcAft>
                <a:spcPts val="0"/>
              </a:spcAft>
              <a:buClrTx/>
              <a:buSzTx/>
              <a:buFont typeface="Arial"/>
              <a:buNone/>
              <a:tabLst/>
              <a:defRPr lang="es-ES" sz="2600" b="0" i="0" u="none" kern="1200" baseline="0" dirty="0">
                <a:ln>
                  <a:noFill/>
                </a:ln>
                <a:solidFill>
                  <a:schemeClr val="accent2"/>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Title Arial 26pt</a:t>
            </a:r>
          </a:p>
        </p:txBody>
      </p:sp>
      <p:sp>
        <p:nvSpPr>
          <p:cNvPr id="43" name="Marcador de texto 11"/>
          <p:cNvSpPr>
            <a:spLocks noGrp="1"/>
          </p:cNvSpPr>
          <p:nvPr>
            <p:ph type="body" sz="quarter" idx="13" hasCustomPrompt="1"/>
          </p:nvPr>
        </p:nvSpPr>
        <p:spPr>
          <a:xfrm>
            <a:off x="358775" y="830733"/>
            <a:ext cx="4332548" cy="250825"/>
          </a:xfrm>
          <a:prstGeom prst="rect">
            <a:avLst/>
          </a:prstGeom>
        </p:spPr>
        <p:txBody>
          <a:bodyPr vert="horz" lIns="0" tIns="0" rIns="0" bIns="0"/>
          <a:lstStyle>
            <a:lvl1pPr marL="0" marR="0" indent="0" algn="l" defTabSz="457200" rtl="0" eaLnBrk="1" fontAlgn="auto" latinLnBrk="0" hangingPunct="1">
              <a:lnSpc>
                <a:spcPts val="1500"/>
              </a:lnSpc>
              <a:spcBef>
                <a:spcPct val="0"/>
              </a:spcBef>
              <a:spcAft>
                <a:spcPts val="0"/>
              </a:spcAft>
              <a:buClrTx/>
              <a:buSzTx/>
              <a:buFont typeface="Arial"/>
              <a:buNone/>
              <a:tabLst/>
              <a:defRPr lang="es-ES" sz="1200" b="1" i="0" u="none" kern="1200" baseline="0" dirty="0">
                <a:ln>
                  <a:noFill/>
                </a:ln>
                <a:solidFill>
                  <a:schemeClr val="tx1"/>
                </a:solidFill>
                <a:uFill>
                  <a:solidFill>
                    <a:schemeClr val="accent1"/>
                  </a:solidFill>
                </a:uFill>
                <a:latin typeface="Arial" charset="0"/>
                <a:ea typeface="Arial" charset="0"/>
                <a:cs typeface="Arial" charset="0"/>
              </a:defRPr>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GB" noProof="1"/>
              <a:t>Subtitle Arial 12pt</a:t>
            </a:r>
          </a:p>
        </p:txBody>
      </p:sp>
      <p:sp>
        <p:nvSpPr>
          <p:cNvPr id="44" name="Rectángulo 43"/>
          <p:cNvSpPr/>
          <p:nvPr userDrawn="1"/>
        </p:nvSpPr>
        <p:spPr>
          <a:xfrm>
            <a:off x="0" y="499122"/>
            <a:ext cx="244318" cy="244318"/>
          </a:xfrm>
          <a:prstGeom prst="rect">
            <a:avLst/>
          </a:prstGeom>
          <a:solidFill>
            <a:schemeClr val="accent2"/>
          </a:solidFill>
        </p:spPr>
        <p:txBody>
          <a:bodyPr wrap="square" rtlCol="0" anchor="ctr">
            <a:spAutoFit/>
          </a:bodyPr>
          <a:lstStyle/>
          <a:p>
            <a:pPr marL="0" marR="0" indent="0" algn="l" defTabSz="457200" rtl="0" eaLnBrk="1" fontAlgn="auto" latinLnBrk="0" hangingPunct="1">
              <a:lnSpc>
                <a:spcPct val="100000"/>
              </a:lnSpc>
              <a:spcBef>
                <a:spcPct val="0"/>
              </a:spcBef>
              <a:spcAft>
                <a:spcPts val="0"/>
              </a:spcAft>
              <a:buClrTx/>
              <a:buSzTx/>
              <a:buFont typeface="Arial"/>
              <a:buNone/>
              <a:tabLst/>
            </a:pPr>
            <a:endParaRPr lang="es-ES_tradnl" sz="1800" dirty="0">
              <a:solidFill>
                <a:schemeClr val="tx2"/>
              </a:solidFill>
            </a:endParaRPr>
          </a:p>
        </p:txBody>
      </p:sp>
    </p:spTree>
    <p:extLst>
      <p:ext uri="{BB962C8B-B14F-4D97-AF65-F5344CB8AC3E}">
        <p14:creationId xmlns:p14="http://schemas.microsoft.com/office/powerpoint/2010/main" val="2452674013"/>
      </p:ext>
    </p:extLst>
  </p:cSld>
  <p:clrMapOvr>
    <a:masterClrMapping/>
  </p:clrMapOvr>
  <p:extLst>
    <p:ext uri="{DCECCB84-F9BA-43D5-87BE-67443E8EF086}">
      <p15:sldGuideLst xmlns:p15="http://schemas.microsoft.com/office/powerpoint/2012/main">
        <p15:guide id="1" orient="horz" pos="1979">
          <p15:clr>
            <a:srgbClr val="FBAE40"/>
          </p15:clr>
        </p15:guide>
        <p15:guide id="2" pos="2948">
          <p15:clr>
            <a:srgbClr val="FBAE40"/>
          </p15:clr>
        </p15:guide>
        <p15:guide id="3" orient="horz" pos="232">
          <p15:clr>
            <a:srgbClr val="FBAE40"/>
          </p15:clr>
        </p15:guide>
        <p15:guide id="5" orient="horz" pos="822">
          <p15:clr>
            <a:srgbClr val="FBAE40"/>
          </p15:clr>
        </p15:guide>
        <p15:guide id="9" orient="horz" pos="2364">
          <p15:clr>
            <a:srgbClr val="FBAE40"/>
          </p15:clr>
        </p15:guide>
        <p15:guide id="10" orient="horz" pos="2931">
          <p15:clr>
            <a:srgbClr val="FBAE40"/>
          </p15:clr>
        </p15:guide>
        <p15:guide id="11" orient="horz" pos="3135">
          <p15:clr>
            <a:srgbClr val="FBAE40"/>
          </p15:clr>
        </p15:guide>
        <p15:guide id="12" orient="horz" pos="3521">
          <p15:clr>
            <a:srgbClr val="FBAE40"/>
          </p15:clr>
        </p15:guide>
        <p15:guide id="13" orient="horz" pos="4088">
          <p15:clr>
            <a:srgbClr val="FBAE40"/>
          </p15:clr>
        </p15:guide>
        <p15:guide id="14" orient="horz" pos="1207">
          <p15:clr>
            <a:srgbClr val="FBAE40"/>
          </p15:clr>
        </p15:guide>
        <p15:guide id="15" orient="horz" pos="618">
          <p15:clr>
            <a:srgbClr val="FBAE40"/>
          </p15:clr>
        </p15:guide>
        <p15:guide id="16" orient="horz" pos="1389">
          <p15:clr>
            <a:srgbClr val="FBAE40"/>
          </p15:clr>
        </p15:guide>
        <p15:guide id="17" orient="horz" pos="1774">
          <p15:clr>
            <a:srgbClr val="FBAE40"/>
          </p15:clr>
        </p15:guide>
        <p15:guide id="18" pos="226">
          <p15:clr>
            <a:srgbClr val="FBAE40"/>
          </p15:clr>
        </p15:guide>
        <p15:guide id="19" pos="975">
          <p15:clr>
            <a:srgbClr val="FBAE40"/>
          </p15:clr>
        </p15:guide>
        <p15:guide id="20" pos="1134">
          <p15:clr>
            <a:srgbClr val="FBAE40"/>
          </p15:clr>
        </p15:guide>
        <p15:guide id="21" pos="2041">
          <p15:clr>
            <a:srgbClr val="FBAE40"/>
          </p15:clr>
        </p15:guide>
        <p15:guide id="22" pos="1882">
          <p15:clr>
            <a:srgbClr val="FBAE40"/>
          </p15:clr>
        </p15:guide>
        <p15:guide id="23" pos="2789">
          <p15:clr>
            <a:srgbClr val="FBAE40"/>
          </p15:clr>
        </p15:guide>
        <p15:guide id="24" pos="5534">
          <p15:clr>
            <a:srgbClr val="FBAE40"/>
          </p15:clr>
        </p15:guide>
        <p15:guide id="25" pos="4785">
          <p15:clr>
            <a:srgbClr val="FBAE40"/>
          </p15:clr>
        </p15:guide>
        <p15:guide id="26" pos="4626">
          <p15:clr>
            <a:srgbClr val="FBAE40"/>
          </p15:clr>
        </p15:guide>
        <p15:guide id="27" pos="3878">
          <p15:clr>
            <a:srgbClr val="FBAE40"/>
          </p15:clr>
        </p15:guide>
        <p15:guide id="28" pos="3696">
          <p15:clr>
            <a:srgbClr val="FBAE40"/>
          </p15:clr>
        </p15:guide>
        <p15:guide id="29" orient="horz" pos="2546">
          <p15:clr>
            <a:srgbClr val="FBAE40"/>
          </p15:clr>
        </p15:guide>
        <p15:guide id="30" orient="horz" pos="3702">
          <p15:clr>
            <a:srgbClr val="FBAE40"/>
          </p15:clr>
        </p15:guide>
        <p15:guide id="31" pos="6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049661"/>
      </p:ext>
    </p:extLst>
  </p:cSld>
  <p:clrMap bg1="lt1" tx1="dk1" bg2="lt2" tx2="dk2" accent1="accent1" accent2="accent2" accent3="accent3" accent4="accent4" accent5="accent5" accent6="accent6" hlink="hlink" folHlink="folHlink"/>
  <p:sldLayoutIdLst>
    <p:sldLayoutId id="2147483952" r:id="rId1"/>
    <p:sldLayoutId id="2147483881" r:id="rId2"/>
    <p:sldLayoutId id="2147483946" r:id="rId3"/>
    <p:sldLayoutId id="2147483879" r:id="rId4"/>
    <p:sldLayoutId id="2147483917" r:id="rId5"/>
    <p:sldLayoutId id="2147483940" r:id="rId6"/>
    <p:sldLayoutId id="2147483941" r:id="rId7"/>
    <p:sldLayoutId id="2147483942" r:id="rId8"/>
    <p:sldLayoutId id="2147484034" r:id="rId9"/>
    <p:sldLayoutId id="2147483921" r:id="rId10"/>
    <p:sldLayoutId id="2147483924" r:id="rId11"/>
    <p:sldLayoutId id="2147483943" r:id="rId12"/>
    <p:sldLayoutId id="2147483944" r:id="rId13"/>
    <p:sldLayoutId id="2147483945" r:id="rId14"/>
    <p:sldLayoutId id="2147483926" r:id="rId15"/>
    <p:sldLayoutId id="2147483938" r:id="rId16"/>
    <p:sldLayoutId id="2147483931" r:id="rId17"/>
    <p:sldLayoutId id="2147483932" r:id="rId18"/>
    <p:sldLayoutId id="2147483933" r:id="rId19"/>
    <p:sldLayoutId id="2147483934" r:id="rId20"/>
    <p:sldLayoutId id="2147483935" r:id="rId21"/>
    <p:sldLayoutId id="2147484012" r:id="rId22"/>
    <p:sldLayoutId id="2147484036" r:id="rId23"/>
    <p:sldLayoutId id="2147484037"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208235"/>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1C5E3-E174-5340-BAAB-9877F2D02263}"/>
              </a:ext>
            </a:extLst>
          </p:cNvPr>
          <p:cNvSpPr txBox="1"/>
          <p:nvPr/>
        </p:nvSpPr>
        <p:spPr>
          <a:xfrm>
            <a:off x="233680" y="1555432"/>
            <a:ext cx="8818879" cy="1015663"/>
          </a:xfrm>
          <a:prstGeom prst="rect">
            <a:avLst/>
          </a:prstGeom>
          <a:noFill/>
        </p:spPr>
        <p:txBody>
          <a:bodyPr wrap="square" rtlCol="0">
            <a:spAutoFit/>
          </a:bodyPr>
          <a:lstStyle/>
          <a:p>
            <a:r>
              <a:rPr lang="en-US" sz="3000" b="1" dirty="0">
                <a:solidFill>
                  <a:schemeClr val="bg1"/>
                </a:solidFill>
              </a:rPr>
              <a:t>Corporate Purpose, Measurement, and Performance</a:t>
            </a:r>
            <a:endParaRPr lang="en-US" sz="3000" dirty="0">
              <a:solidFill>
                <a:schemeClr val="bg1"/>
              </a:solidFill>
            </a:endParaRPr>
          </a:p>
        </p:txBody>
      </p:sp>
      <p:sp>
        <p:nvSpPr>
          <p:cNvPr id="5" name="TextBox 4">
            <a:extLst>
              <a:ext uri="{FF2B5EF4-FFF2-40B4-BE49-F238E27FC236}">
                <a16:creationId xmlns:a16="http://schemas.microsoft.com/office/drawing/2014/main" id="{203F4E9A-7A01-4F40-9D14-CCE5534F977B}"/>
              </a:ext>
            </a:extLst>
          </p:cNvPr>
          <p:cNvSpPr txBox="1"/>
          <p:nvPr/>
        </p:nvSpPr>
        <p:spPr>
          <a:xfrm>
            <a:off x="305337" y="2857500"/>
            <a:ext cx="7843379" cy="1015663"/>
          </a:xfrm>
          <a:prstGeom prst="rect">
            <a:avLst/>
          </a:prstGeom>
          <a:noFill/>
        </p:spPr>
        <p:txBody>
          <a:bodyPr wrap="square" rtlCol="0">
            <a:spAutoFit/>
          </a:bodyPr>
          <a:lstStyle/>
          <a:p>
            <a:endParaRPr lang="es-ES" sz="2000" dirty="0">
              <a:solidFill>
                <a:schemeClr val="bg1"/>
              </a:solidFill>
            </a:endParaRPr>
          </a:p>
          <a:p>
            <a:r>
              <a:rPr lang="es-ES" sz="2000" dirty="0">
                <a:solidFill>
                  <a:schemeClr val="bg1"/>
                </a:solidFill>
              </a:rPr>
              <a:t>Gaizka Ormazabal, IESE Business </a:t>
            </a:r>
            <a:r>
              <a:rPr lang="es-ES" sz="2000" dirty="0" err="1">
                <a:solidFill>
                  <a:schemeClr val="bg1"/>
                </a:solidFill>
              </a:rPr>
              <a:t>School</a:t>
            </a:r>
            <a:r>
              <a:rPr lang="es-ES" sz="2000" dirty="0">
                <a:solidFill>
                  <a:schemeClr val="bg1"/>
                </a:solidFill>
              </a:rPr>
              <a:t>, CEPR, ECGI</a:t>
            </a:r>
          </a:p>
          <a:p>
            <a:endParaRPr lang="es-ES" sz="2000" dirty="0">
              <a:solidFill>
                <a:schemeClr val="bg1"/>
              </a:solidFill>
            </a:endParaRPr>
          </a:p>
        </p:txBody>
      </p:sp>
      <p:pic>
        <p:nvPicPr>
          <p:cNvPr id="7" name="Picture 6">
            <a:extLst>
              <a:ext uri="{FF2B5EF4-FFF2-40B4-BE49-F238E27FC236}">
                <a16:creationId xmlns:a16="http://schemas.microsoft.com/office/drawing/2014/main" id="{568F3D19-3B6F-EE41-8A27-935430A505CD}"/>
              </a:ext>
            </a:extLst>
          </p:cNvPr>
          <p:cNvPicPr>
            <a:picLocks noChangeAspect="1"/>
          </p:cNvPicPr>
          <p:nvPr/>
        </p:nvPicPr>
        <p:blipFill>
          <a:blip r:embed="rId2"/>
          <a:stretch>
            <a:fillRect/>
          </a:stretch>
        </p:blipFill>
        <p:spPr>
          <a:xfrm>
            <a:off x="7009908" y="365414"/>
            <a:ext cx="1697188" cy="899364"/>
          </a:xfrm>
          <a:prstGeom prst="rect">
            <a:avLst/>
          </a:prstGeom>
        </p:spPr>
      </p:pic>
      <p:sp>
        <p:nvSpPr>
          <p:cNvPr id="6" name="TextBox 5">
            <a:extLst>
              <a:ext uri="{FF2B5EF4-FFF2-40B4-BE49-F238E27FC236}">
                <a16:creationId xmlns:a16="http://schemas.microsoft.com/office/drawing/2014/main" id="{203F4E9A-7A01-4F40-9D14-CCE5534F977B}"/>
              </a:ext>
            </a:extLst>
          </p:cNvPr>
          <p:cNvSpPr txBox="1"/>
          <p:nvPr/>
        </p:nvSpPr>
        <p:spPr>
          <a:xfrm>
            <a:off x="1909173" y="4364701"/>
            <a:ext cx="6916389" cy="984885"/>
          </a:xfrm>
          <a:prstGeom prst="rect">
            <a:avLst/>
          </a:prstGeom>
          <a:noFill/>
        </p:spPr>
        <p:txBody>
          <a:bodyPr wrap="square" rtlCol="0">
            <a:spAutoFit/>
          </a:bodyPr>
          <a:lstStyle/>
          <a:p>
            <a:pPr algn="l"/>
            <a:endParaRPr lang="es-ES" sz="1800" b="0" i="0" u="none" strike="noStrike" baseline="0" dirty="0">
              <a:solidFill>
                <a:srgbClr val="000000"/>
              </a:solidFill>
              <a:latin typeface="Cambria" panose="02040503050406030204" pitchFamily="18" charset="0"/>
            </a:endParaRPr>
          </a:p>
          <a:p>
            <a:pPr algn="r"/>
            <a:r>
              <a:rPr lang="en-US" sz="2000" dirty="0">
                <a:solidFill>
                  <a:schemeClr val="bg1"/>
                </a:solidFill>
                <a:effectLst/>
                <a:latin typeface="+mj-lt"/>
                <a:ea typeface="Calibri" panose="020F0502020204030204" pitchFamily="34" charset="0"/>
              </a:rPr>
              <a:t>Modern Capitalism and Corporate Purpose</a:t>
            </a:r>
          </a:p>
          <a:p>
            <a:pPr algn="r"/>
            <a:r>
              <a:rPr lang="en-US" sz="2000" dirty="0">
                <a:solidFill>
                  <a:schemeClr val="bg1"/>
                </a:solidFill>
                <a:effectLst/>
                <a:latin typeface="+mj-lt"/>
                <a:ea typeface="Calibri" panose="020F0502020204030204" pitchFamily="34" charset="0"/>
              </a:rPr>
              <a:t>ECGI &amp; Copenhagen Business School, </a:t>
            </a:r>
            <a:r>
              <a:rPr lang="es-ES" sz="2000" dirty="0" err="1">
                <a:solidFill>
                  <a:schemeClr val="bg1"/>
                </a:solidFill>
                <a:latin typeface="+mj-lt"/>
              </a:rPr>
              <a:t>September</a:t>
            </a:r>
            <a:r>
              <a:rPr lang="es-ES" sz="2000" dirty="0">
                <a:solidFill>
                  <a:schemeClr val="bg1"/>
                </a:solidFill>
                <a:latin typeface="+mj-lt"/>
              </a:rPr>
              <a:t> 2023</a:t>
            </a:r>
            <a:endParaRPr lang="en-US" sz="2000" dirty="0">
              <a:solidFill>
                <a:schemeClr val="bg1"/>
              </a:solidFill>
              <a:latin typeface="+mj-lt"/>
            </a:endParaRPr>
          </a:p>
        </p:txBody>
      </p:sp>
    </p:spTree>
    <p:extLst>
      <p:ext uri="{BB962C8B-B14F-4D97-AF65-F5344CB8AC3E}">
        <p14:creationId xmlns:p14="http://schemas.microsoft.com/office/powerpoint/2010/main" val="136807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A8855AD-40F7-C1FF-CA06-F9BDEF5F7010}"/>
              </a:ext>
            </a:extLst>
          </p:cNvPr>
          <p:cNvPicPr>
            <a:picLocks noChangeAspect="1"/>
          </p:cNvPicPr>
          <p:nvPr/>
        </p:nvPicPr>
        <p:blipFill rotWithShape="1">
          <a:blip r:embed="rId3"/>
          <a:srcRect r="32151"/>
          <a:stretch/>
        </p:blipFill>
        <p:spPr>
          <a:xfrm>
            <a:off x="1159426" y="2181083"/>
            <a:ext cx="6816683" cy="3314700"/>
          </a:xfrm>
          <a:prstGeom prst="rect">
            <a:avLst/>
          </a:prstGeom>
        </p:spPr>
      </p:pic>
      <p:sp>
        <p:nvSpPr>
          <p:cNvPr id="4" name="Rectangle 5">
            <a:extLst>
              <a:ext uri="{FF2B5EF4-FFF2-40B4-BE49-F238E27FC236}">
                <a16:creationId xmlns:a16="http://schemas.microsoft.com/office/drawing/2014/main" id="{3AEB25A6-C2A3-B134-B56D-37A041A294B2}"/>
              </a:ext>
            </a:extLst>
          </p:cNvPr>
          <p:cNvSpPr/>
          <p:nvPr/>
        </p:nvSpPr>
        <p:spPr>
          <a:xfrm>
            <a:off x="2615572" y="815741"/>
            <a:ext cx="3912856" cy="5343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n-US" altLang="zh-CN" sz="2200" b="1" dirty="0">
                <a:solidFill>
                  <a:srgbClr val="FF0000"/>
                </a:solidFill>
              </a:rPr>
              <a:t>Emission Trading Systems</a:t>
            </a:r>
          </a:p>
        </p:txBody>
      </p:sp>
      <p:cxnSp>
        <p:nvCxnSpPr>
          <p:cNvPr id="5" name="Straight Arrow Connector 7">
            <a:extLst>
              <a:ext uri="{FF2B5EF4-FFF2-40B4-BE49-F238E27FC236}">
                <a16:creationId xmlns:a16="http://schemas.microsoft.com/office/drawing/2014/main" id="{BAB02EDE-3EF2-14E0-75A7-F10D90A7CE20}"/>
              </a:ext>
            </a:extLst>
          </p:cNvPr>
          <p:cNvCxnSpPr>
            <a:cxnSpLocks/>
          </p:cNvCxnSpPr>
          <p:nvPr/>
        </p:nvCxnSpPr>
        <p:spPr>
          <a:xfrm flipH="1">
            <a:off x="6968358" y="1713016"/>
            <a:ext cx="536028" cy="504496"/>
          </a:xfrm>
          <a:prstGeom prst="straightConnector1">
            <a:avLst/>
          </a:prstGeom>
          <a:ln w="41275">
            <a:solidFill>
              <a:srgbClr val="339966"/>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8">
            <a:extLst>
              <a:ext uri="{FF2B5EF4-FFF2-40B4-BE49-F238E27FC236}">
                <a16:creationId xmlns:a16="http://schemas.microsoft.com/office/drawing/2014/main" id="{CCCC82BC-F8FE-51F8-9B15-B2A8A17BE18C}"/>
              </a:ext>
            </a:extLst>
          </p:cNvPr>
          <p:cNvCxnSpPr>
            <a:cxnSpLocks/>
          </p:cNvCxnSpPr>
          <p:nvPr/>
        </p:nvCxnSpPr>
        <p:spPr>
          <a:xfrm flipV="1">
            <a:off x="7423306" y="1644157"/>
            <a:ext cx="565505" cy="594960"/>
          </a:xfrm>
          <a:prstGeom prst="straightConnector1">
            <a:avLst/>
          </a:prstGeom>
          <a:ln w="41275">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25">
            <a:extLst>
              <a:ext uri="{FF2B5EF4-FFF2-40B4-BE49-F238E27FC236}">
                <a16:creationId xmlns:a16="http://schemas.microsoft.com/office/drawing/2014/main" id="{46F58B86-599D-E7A4-815D-8DBF6ABCC8C6}"/>
              </a:ext>
            </a:extLst>
          </p:cNvPr>
          <p:cNvSpPr txBox="1"/>
          <p:nvPr/>
        </p:nvSpPr>
        <p:spPr>
          <a:xfrm>
            <a:off x="6774360" y="1256542"/>
            <a:ext cx="1767876" cy="369332"/>
          </a:xfrm>
          <a:prstGeom prst="rect">
            <a:avLst/>
          </a:prstGeom>
          <a:noFill/>
        </p:spPr>
        <p:txBody>
          <a:bodyPr wrap="square" rtlCol="0">
            <a:spAutoFit/>
          </a:bodyPr>
          <a:lstStyle/>
          <a:p>
            <a:pPr algn="ctr"/>
            <a:r>
              <a:rPr lang="en-US" b="1" dirty="0"/>
              <a:t>Auction</a:t>
            </a:r>
          </a:p>
        </p:txBody>
      </p:sp>
      <p:cxnSp>
        <p:nvCxnSpPr>
          <p:cNvPr id="9" name="Straight Arrow Connector 26">
            <a:extLst>
              <a:ext uri="{FF2B5EF4-FFF2-40B4-BE49-F238E27FC236}">
                <a16:creationId xmlns:a16="http://schemas.microsoft.com/office/drawing/2014/main" id="{CBA85206-74C0-1353-B47F-1CD7CD74A3CF}"/>
              </a:ext>
            </a:extLst>
          </p:cNvPr>
          <p:cNvCxnSpPr>
            <a:cxnSpLocks/>
          </p:cNvCxnSpPr>
          <p:nvPr/>
        </p:nvCxnSpPr>
        <p:spPr>
          <a:xfrm>
            <a:off x="967202" y="1987318"/>
            <a:ext cx="613883" cy="604541"/>
          </a:xfrm>
          <a:prstGeom prst="straightConnector1">
            <a:avLst/>
          </a:prstGeom>
          <a:ln w="41275">
            <a:solidFill>
              <a:srgbClr val="33996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27">
            <a:extLst>
              <a:ext uri="{FF2B5EF4-FFF2-40B4-BE49-F238E27FC236}">
                <a16:creationId xmlns:a16="http://schemas.microsoft.com/office/drawing/2014/main" id="{B25E3960-77B4-B92F-CD9B-D5C64E0F13DF}"/>
              </a:ext>
            </a:extLst>
          </p:cNvPr>
          <p:cNvCxnSpPr>
            <a:cxnSpLocks/>
          </p:cNvCxnSpPr>
          <p:nvPr/>
        </p:nvCxnSpPr>
        <p:spPr>
          <a:xfrm flipH="1" flipV="1">
            <a:off x="1500070" y="1916243"/>
            <a:ext cx="565150" cy="604541"/>
          </a:xfrm>
          <a:prstGeom prst="straightConnector1">
            <a:avLst/>
          </a:prstGeom>
          <a:ln w="41275">
            <a:solidFill>
              <a:srgbClr val="92D05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1" name="TextBox 34">
            <a:extLst>
              <a:ext uri="{FF2B5EF4-FFF2-40B4-BE49-F238E27FC236}">
                <a16:creationId xmlns:a16="http://schemas.microsoft.com/office/drawing/2014/main" id="{5A4061C8-D7DF-11D4-2E19-0C264B734898}"/>
              </a:ext>
            </a:extLst>
          </p:cNvPr>
          <p:cNvSpPr txBox="1"/>
          <p:nvPr/>
        </p:nvSpPr>
        <p:spPr>
          <a:xfrm>
            <a:off x="601764" y="1309147"/>
            <a:ext cx="1767876" cy="646331"/>
          </a:xfrm>
          <a:prstGeom prst="rect">
            <a:avLst/>
          </a:prstGeom>
          <a:noFill/>
        </p:spPr>
        <p:txBody>
          <a:bodyPr wrap="square" rtlCol="0">
            <a:spAutoFit/>
          </a:bodyPr>
          <a:lstStyle/>
          <a:p>
            <a:pPr algn="ctr"/>
            <a:r>
              <a:rPr lang="en-US" b="1" dirty="0"/>
              <a:t>Other Investors</a:t>
            </a:r>
          </a:p>
        </p:txBody>
      </p:sp>
      <p:sp>
        <p:nvSpPr>
          <p:cNvPr id="12" name="Rectangle 5">
            <a:extLst>
              <a:ext uri="{FF2B5EF4-FFF2-40B4-BE49-F238E27FC236}">
                <a16:creationId xmlns:a16="http://schemas.microsoft.com/office/drawing/2014/main" id="{B18D3DBD-FB26-6B24-8484-F11F1E91FFE2}"/>
              </a:ext>
            </a:extLst>
          </p:cNvPr>
          <p:cNvSpPr/>
          <p:nvPr/>
        </p:nvSpPr>
        <p:spPr>
          <a:xfrm>
            <a:off x="2405864" y="1452927"/>
            <a:ext cx="4368496" cy="5343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n-US" altLang="zh-CN" sz="1600" dirty="0"/>
              <a:t>Carbon Pricing Mechanism: Cap-and-trade</a:t>
            </a:r>
          </a:p>
        </p:txBody>
      </p:sp>
    </p:spTree>
    <p:extLst>
      <p:ext uri="{BB962C8B-B14F-4D97-AF65-F5344CB8AC3E}">
        <p14:creationId xmlns:p14="http://schemas.microsoft.com/office/powerpoint/2010/main" val="197684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99DDDBA-CE37-3D8A-A7FB-3773937C4D98}"/>
              </a:ext>
            </a:extLst>
          </p:cNvPr>
          <p:cNvSpPr/>
          <p:nvPr/>
        </p:nvSpPr>
        <p:spPr>
          <a:xfrm>
            <a:off x="2854025" y="605824"/>
            <a:ext cx="3855536" cy="5718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n-US" altLang="zh-CN" sz="2200" b="1" dirty="0">
                <a:solidFill>
                  <a:srgbClr val="FF0000"/>
                </a:solidFill>
              </a:rPr>
              <a:t>ETS Across the Globe</a:t>
            </a:r>
          </a:p>
        </p:txBody>
      </p:sp>
      <p:pic>
        <p:nvPicPr>
          <p:cNvPr id="4" name="Picture 4">
            <a:extLst>
              <a:ext uri="{FF2B5EF4-FFF2-40B4-BE49-F238E27FC236}">
                <a16:creationId xmlns:a16="http://schemas.microsoft.com/office/drawing/2014/main" id="{75AB6FAD-6805-6B38-DF1E-98058E4F591A}"/>
              </a:ext>
            </a:extLst>
          </p:cNvPr>
          <p:cNvPicPr>
            <a:picLocks noChangeAspect="1"/>
          </p:cNvPicPr>
          <p:nvPr/>
        </p:nvPicPr>
        <p:blipFill>
          <a:blip r:embed="rId3"/>
          <a:stretch>
            <a:fillRect/>
          </a:stretch>
        </p:blipFill>
        <p:spPr>
          <a:xfrm>
            <a:off x="0" y="1218422"/>
            <a:ext cx="9144000" cy="4447082"/>
          </a:xfrm>
          <a:prstGeom prst="rect">
            <a:avLst/>
          </a:prstGeom>
        </p:spPr>
      </p:pic>
    </p:spTree>
    <p:extLst>
      <p:ext uri="{BB962C8B-B14F-4D97-AF65-F5344CB8AC3E}">
        <p14:creationId xmlns:p14="http://schemas.microsoft.com/office/powerpoint/2010/main" val="153927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298381" y="332293"/>
            <a:ext cx="8505910" cy="6587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a:solidFill>
                  <a:srgbClr val="FF0000"/>
                </a:solidFill>
              </a:rPr>
              <a:t>Accounting </a:t>
            </a:r>
            <a:r>
              <a:rPr lang="es-ES" altLang="zh-CN" sz="3200" b="1" dirty="0" err="1">
                <a:solidFill>
                  <a:srgbClr val="FF0000"/>
                </a:solidFill>
              </a:rPr>
              <a:t>for</a:t>
            </a:r>
            <a:r>
              <a:rPr lang="es-ES" altLang="zh-CN" sz="3200" b="1" dirty="0">
                <a:solidFill>
                  <a:srgbClr val="FF0000"/>
                </a:solidFill>
              </a:rPr>
              <a:t> </a:t>
            </a:r>
            <a:r>
              <a:rPr lang="es-ES" altLang="zh-CN" sz="3200" b="1" dirty="0" err="1">
                <a:solidFill>
                  <a:srgbClr val="FF0000"/>
                </a:solidFill>
              </a:rPr>
              <a:t>Carbon</a:t>
            </a:r>
            <a:r>
              <a:rPr lang="es-ES" altLang="zh-CN" sz="3200" b="1" dirty="0">
                <a:solidFill>
                  <a:srgbClr val="FF0000"/>
                </a:solidFill>
              </a:rPr>
              <a:t> </a:t>
            </a:r>
            <a:r>
              <a:rPr lang="es-ES" altLang="zh-CN" sz="3200" b="1" dirty="0" err="1">
                <a:solidFill>
                  <a:srgbClr val="FF0000"/>
                </a:solidFill>
              </a:rPr>
              <a:t>Allowances</a:t>
            </a:r>
            <a:endParaRPr lang="es-ES" altLang="zh-CN" sz="3200" b="1" dirty="0">
              <a:solidFill>
                <a:srgbClr val="FF0000"/>
              </a:solidFill>
            </a:endParaRPr>
          </a:p>
        </p:txBody>
      </p:sp>
      <p:sp>
        <p:nvSpPr>
          <p:cNvPr id="6" name="Rectangle 7">
            <a:extLst>
              <a:ext uri="{FF2B5EF4-FFF2-40B4-BE49-F238E27FC236}">
                <a16:creationId xmlns:a16="http://schemas.microsoft.com/office/drawing/2014/main" id="{30B14613-88D2-F951-BC82-0F9A0E4850D5}"/>
              </a:ext>
            </a:extLst>
          </p:cNvPr>
          <p:cNvSpPr/>
          <p:nvPr/>
        </p:nvSpPr>
        <p:spPr>
          <a:xfrm>
            <a:off x="451809" y="1120002"/>
            <a:ext cx="8352482" cy="4262705"/>
          </a:xfrm>
          <a:prstGeom prst="rect">
            <a:avLst/>
          </a:prstGeom>
        </p:spPr>
        <p:txBody>
          <a:bodyPr wrap="square">
            <a:spAutoFit/>
          </a:bodyPr>
          <a:lstStyle/>
          <a:p>
            <a:endParaRPr lang="es-ES" sz="100" dirty="0"/>
          </a:p>
          <a:p>
            <a:pPr marL="285750" indent="-285750">
              <a:buClr>
                <a:srgbClr val="FF0000"/>
              </a:buClr>
              <a:buFont typeface="Wingdings" panose="05000000000000000000" pitchFamily="2" charset="2"/>
              <a:buChar char="§"/>
            </a:pPr>
            <a:r>
              <a:rPr lang="en-US" b="1" dirty="0"/>
              <a:t>What type of asset is an emissions allowance? </a:t>
            </a:r>
          </a:p>
          <a:p>
            <a:r>
              <a:rPr lang="en-US" b="1" dirty="0"/>
              <a:t>	</a:t>
            </a:r>
            <a:r>
              <a:rPr lang="en-US" dirty="0"/>
              <a:t>Financial asset? Intangible asset? Inventory?</a:t>
            </a:r>
          </a:p>
          <a:p>
            <a:pPr marL="285750" indent="-285750">
              <a:buFont typeface="Arial" panose="020B0604020202020204" pitchFamily="34" charset="0"/>
              <a:buChar char="•"/>
            </a:pPr>
            <a:endParaRPr lang="es-ES" dirty="0"/>
          </a:p>
          <a:p>
            <a:pPr marL="285750" indent="-285750">
              <a:buClr>
                <a:srgbClr val="FF0000"/>
              </a:buClr>
              <a:buFont typeface="Wingdings" panose="05000000000000000000" pitchFamily="2" charset="2"/>
              <a:buChar char="§"/>
            </a:pPr>
            <a:r>
              <a:rPr lang="en-US" b="1" dirty="0"/>
              <a:t>What is the nature of any liability created for a participant in a cap-and-trade ETS?</a:t>
            </a:r>
          </a:p>
          <a:p>
            <a:r>
              <a:rPr lang="en-US" dirty="0"/>
              <a:t>	Some allowances are government grants (day 1 gain or deferred income?)</a:t>
            </a:r>
          </a:p>
          <a:p>
            <a:r>
              <a:rPr lang="en-US" dirty="0"/>
              <a:t>	The obligation arises only as emissions are made </a:t>
            </a:r>
          </a:p>
          <a:p>
            <a:endParaRPr lang="es-ES" b="1" dirty="0"/>
          </a:p>
          <a:p>
            <a:pPr marL="285750" indent="-285750">
              <a:buClr>
                <a:srgbClr val="FF0000"/>
              </a:buClr>
              <a:buFont typeface="Wingdings" panose="05000000000000000000" pitchFamily="2" charset="2"/>
              <a:buChar char="§"/>
            </a:pPr>
            <a:r>
              <a:rPr lang="en-US" b="1" dirty="0"/>
              <a:t>Which measurement approach best reflects the economic effects of emission allowances?</a:t>
            </a:r>
          </a:p>
          <a:p>
            <a:r>
              <a:rPr lang="en-US" b="1" dirty="0"/>
              <a:t>	</a:t>
            </a:r>
            <a:r>
              <a:rPr lang="en-US" dirty="0"/>
              <a:t>Fair value or book value?</a:t>
            </a:r>
          </a:p>
          <a:p>
            <a:endParaRPr lang="en-US" dirty="0"/>
          </a:p>
          <a:p>
            <a:pPr marL="285750" indent="-285750">
              <a:buClr>
                <a:srgbClr val="FF0000"/>
              </a:buClr>
              <a:buFont typeface="Wingdings" panose="05000000000000000000" pitchFamily="2" charset="2"/>
              <a:buChar char="§"/>
            </a:pPr>
            <a:r>
              <a:rPr lang="en-US" b="1" dirty="0"/>
              <a:t>Any “real effects” of the accounting treatment? </a:t>
            </a:r>
          </a:p>
          <a:p>
            <a:pPr marL="285750" indent="-285750">
              <a:buClr>
                <a:srgbClr val="FF0000"/>
              </a:buClr>
              <a:buFont typeface="Wingdings" panose="05000000000000000000" pitchFamily="2" charset="2"/>
              <a:buChar char="§"/>
            </a:pPr>
            <a:endParaRPr lang="en-US" b="1" dirty="0"/>
          </a:p>
          <a:p>
            <a:pPr marL="285750" indent="-285750">
              <a:buClr>
                <a:srgbClr val="FF0000"/>
              </a:buClr>
              <a:buFont typeface="Wingdings" panose="05000000000000000000" pitchFamily="2" charset="2"/>
              <a:buChar char="§"/>
            </a:pPr>
            <a:r>
              <a:rPr lang="en-US" b="1" dirty="0"/>
              <a:t>Spillovers from financial markets into carbon markets?</a:t>
            </a:r>
            <a:endParaRPr lang="es-ES" b="1" dirty="0"/>
          </a:p>
        </p:txBody>
      </p:sp>
    </p:spTree>
    <p:extLst>
      <p:ext uri="{BB962C8B-B14F-4D97-AF65-F5344CB8AC3E}">
        <p14:creationId xmlns:p14="http://schemas.microsoft.com/office/powerpoint/2010/main" val="293073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298381" y="487414"/>
            <a:ext cx="8505910" cy="6587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Connectivity</a:t>
            </a:r>
            <a:r>
              <a:rPr lang="es-ES" altLang="zh-CN" sz="3200" b="1" dirty="0">
                <a:solidFill>
                  <a:srgbClr val="FF0000"/>
                </a:solidFill>
              </a:rPr>
              <a:t> </a:t>
            </a:r>
            <a:r>
              <a:rPr lang="es-ES" altLang="zh-CN" sz="3200" b="1" dirty="0" err="1">
                <a:solidFill>
                  <a:srgbClr val="FF0000"/>
                </a:solidFill>
              </a:rPr>
              <a:t>between</a:t>
            </a:r>
            <a:r>
              <a:rPr lang="es-ES" altLang="zh-CN" sz="3200" b="1" dirty="0">
                <a:solidFill>
                  <a:srgbClr val="FF0000"/>
                </a:solidFill>
              </a:rPr>
              <a:t> </a:t>
            </a:r>
            <a:r>
              <a:rPr lang="es-ES" altLang="zh-CN" sz="3200" b="1" dirty="0" err="1">
                <a:solidFill>
                  <a:srgbClr val="FF0000"/>
                </a:solidFill>
              </a:rPr>
              <a:t>Financial</a:t>
            </a:r>
            <a:r>
              <a:rPr lang="es-ES" altLang="zh-CN" sz="3200" b="1" dirty="0">
                <a:solidFill>
                  <a:srgbClr val="FF0000"/>
                </a:solidFill>
              </a:rPr>
              <a:t> and </a:t>
            </a:r>
            <a:r>
              <a:rPr lang="es-ES" altLang="zh-CN" sz="3200" b="1" dirty="0" err="1">
                <a:solidFill>
                  <a:srgbClr val="FF0000"/>
                </a:solidFill>
              </a:rPr>
              <a:t>Sustainability</a:t>
            </a:r>
            <a:r>
              <a:rPr lang="es-ES" altLang="zh-CN" sz="3200" b="1" dirty="0">
                <a:solidFill>
                  <a:srgbClr val="FF0000"/>
                </a:solidFill>
              </a:rPr>
              <a:t> </a:t>
            </a:r>
            <a:r>
              <a:rPr lang="es-ES" altLang="zh-CN" sz="3200" b="1" dirty="0" err="1">
                <a:solidFill>
                  <a:srgbClr val="FF0000"/>
                </a:solidFill>
              </a:rPr>
              <a:t>Reporting</a:t>
            </a:r>
            <a:endParaRPr lang="es-ES" altLang="zh-CN" sz="3200" b="1" dirty="0">
              <a:solidFill>
                <a:srgbClr val="FF0000"/>
              </a:solidFill>
            </a:endParaRPr>
          </a:p>
        </p:txBody>
      </p:sp>
      <p:sp>
        <p:nvSpPr>
          <p:cNvPr id="6" name="Rectangle 7">
            <a:extLst>
              <a:ext uri="{FF2B5EF4-FFF2-40B4-BE49-F238E27FC236}">
                <a16:creationId xmlns:a16="http://schemas.microsoft.com/office/drawing/2014/main" id="{30B14613-88D2-F951-BC82-0F9A0E4850D5}"/>
              </a:ext>
            </a:extLst>
          </p:cNvPr>
          <p:cNvSpPr/>
          <p:nvPr/>
        </p:nvSpPr>
        <p:spPr>
          <a:xfrm>
            <a:off x="451809" y="1462902"/>
            <a:ext cx="8352482" cy="3612977"/>
          </a:xfrm>
          <a:prstGeom prst="rect">
            <a:avLst/>
          </a:prstGeom>
        </p:spPr>
        <p:txBody>
          <a:bodyPr wrap="square">
            <a:spAutoFit/>
          </a:bodyPr>
          <a:lstStyle/>
          <a:p>
            <a:endParaRPr lang="es-ES" sz="100" dirty="0"/>
          </a:p>
          <a:p>
            <a:pPr>
              <a:lnSpc>
                <a:spcPct val="107000"/>
              </a:lnSpc>
              <a:spcAft>
                <a:spcPts val="800"/>
              </a:spcAft>
            </a:pPr>
            <a:r>
              <a:rPr lang="en-US" sz="2200" dirty="0">
                <a:effectLst/>
                <a:latin typeface="+mj-lt"/>
                <a:ea typeface="Calibri" panose="020F0502020204030204" pitchFamily="34" charset="0"/>
                <a:cs typeface="Times New Roman" panose="02020603050405020304" pitchFamily="18" charset="0"/>
              </a:rPr>
              <a:t>What are the friction(s) preventing climate risks from being incorporated into FS? </a:t>
            </a:r>
          </a:p>
          <a:p>
            <a:pPr>
              <a:lnSpc>
                <a:spcPct val="107000"/>
              </a:lnSpc>
              <a:spcAft>
                <a:spcPts val="800"/>
              </a:spcAft>
            </a:pPr>
            <a:endParaRPr lang="es-ES" sz="1200" dirty="0">
              <a:effectLst/>
              <a:latin typeface="+mj-lt"/>
              <a:ea typeface="Calibri" panose="020F0502020204030204" pitchFamily="34" charset="0"/>
              <a:cs typeface="Times New Roman" panose="02020603050405020304" pitchFamily="18" charset="0"/>
            </a:endParaRPr>
          </a:p>
          <a:p>
            <a:pPr marL="342900" lvl="0" indent="-342900">
              <a:lnSpc>
                <a:spcPct val="107000"/>
              </a:lnSpc>
              <a:buSzPts val="1200"/>
              <a:buFont typeface="Wingdings" panose="05000000000000000000" pitchFamily="2" charset="2"/>
              <a:buChar char="§"/>
            </a:pPr>
            <a:r>
              <a:rPr lang="en-US" sz="2200" b="1" dirty="0">
                <a:effectLst/>
                <a:latin typeface="+mj-lt"/>
                <a:ea typeface="Calibri" panose="020F0502020204030204" pitchFamily="34" charset="0"/>
                <a:cs typeface="Times New Roman" panose="02020603050405020304" pitchFamily="18" charset="0"/>
              </a:rPr>
              <a:t>Agency</a:t>
            </a:r>
            <a:r>
              <a:rPr lang="en-US" sz="2200" dirty="0">
                <a:effectLst/>
                <a:latin typeface="+mj-lt"/>
                <a:ea typeface="Calibri" panose="020F0502020204030204" pitchFamily="34" charset="0"/>
                <a:cs typeface="Times New Roman" panose="02020603050405020304" pitchFamily="18" charset="0"/>
              </a:rPr>
              <a:t> (i.e., reporting incentives, lack of effort), </a:t>
            </a:r>
          </a:p>
          <a:p>
            <a:pPr marL="342900" lvl="0" indent="-342900">
              <a:lnSpc>
                <a:spcPct val="107000"/>
              </a:lnSpc>
              <a:buSzPts val="1200"/>
              <a:buFont typeface="Wingdings" panose="05000000000000000000" pitchFamily="2" charset="2"/>
              <a:buChar char="§"/>
            </a:pPr>
            <a:endParaRPr lang="es-ES" sz="1200" dirty="0">
              <a:effectLst/>
              <a:latin typeface="+mj-lt"/>
              <a:ea typeface="Calibri" panose="020F0502020204030204" pitchFamily="34" charset="0"/>
              <a:cs typeface="Times New Roman" panose="02020603050405020304" pitchFamily="18" charset="0"/>
            </a:endParaRPr>
          </a:p>
          <a:p>
            <a:pPr marL="342900" lvl="0" indent="-342900">
              <a:lnSpc>
                <a:spcPct val="107000"/>
              </a:lnSpc>
              <a:buSzPts val="1200"/>
              <a:buFont typeface="Wingdings" panose="05000000000000000000" pitchFamily="2" charset="2"/>
              <a:buChar char="§"/>
            </a:pPr>
            <a:r>
              <a:rPr lang="en-US" sz="2200" b="1" dirty="0">
                <a:effectLst/>
                <a:latin typeface="+mj-lt"/>
                <a:ea typeface="Calibri" panose="020F0502020204030204" pitchFamily="34" charset="0"/>
                <a:cs typeface="Times New Roman" panose="02020603050405020304" pitchFamily="18" charset="0"/>
              </a:rPr>
              <a:t>Regulation</a:t>
            </a:r>
            <a:r>
              <a:rPr lang="en-US" sz="2200" dirty="0">
                <a:effectLst/>
                <a:latin typeface="+mj-lt"/>
                <a:ea typeface="Calibri" panose="020F0502020204030204" pitchFamily="34" charset="0"/>
                <a:cs typeface="Times New Roman" panose="02020603050405020304" pitchFamily="18" charset="0"/>
              </a:rPr>
              <a:t> (the current rules are not clear, or make it difficult)</a:t>
            </a:r>
          </a:p>
          <a:p>
            <a:pPr marL="342900" lvl="0" indent="-342900">
              <a:lnSpc>
                <a:spcPct val="107000"/>
              </a:lnSpc>
              <a:buSzPts val="1200"/>
              <a:buFont typeface="Wingdings" panose="05000000000000000000" pitchFamily="2" charset="2"/>
              <a:buChar char="§"/>
            </a:pPr>
            <a:endParaRPr lang="es-ES" sz="1200" dirty="0">
              <a:effectLst/>
              <a:latin typeface="+mj-lt"/>
              <a:ea typeface="Calibri" panose="020F0502020204030204" pitchFamily="34" charset="0"/>
              <a:cs typeface="Times New Roman" panose="02020603050405020304" pitchFamily="18" charset="0"/>
            </a:endParaRPr>
          </a:p>
          <a:p>
            <a:pPr marL="342900" lvl="0" indent="-342900">
              <a:lnSpc>
                <a:spcPct val="107000"/>
              </a:lnSpc>
              <a:buSzPts val="1200"/>
              <a:buFont typeface="Wingdings" panose="05000000000000000000" pitchFamily="2" charset="2"/>
              <a:buChar char="§"/>
            </a:pPr>
            <a:r>
              <a:rPr lang="en-US" sz="2200" b="1" dirty="0">
                <a:effectLst/>
                <a:latin typeface="+mj-lt"/>
                <a:ea typeface="Calibri" panose="020F0502020204030204" pitchFamily="34" charset="0"/>
                <a:cs typeface="Times New Roman" panose="02020603050405020304" pitchFamily="18" charset="0"/>
              </a:rPr>
              <a:t>Production costs</a:t>
            </a:r>
            <a:r>
              <a:rPr lang="en-US" sz="2200" dirty="0">
                <a:effectLst/>
                <a:latin typeface="+mj-lt"/>
                <a:ea typeface="Calibri" panose="020F0502020204030204" pitchFamily="34" charset="0"/>
                <a:cs typeface="Times New Roman" panose="02020603050405020304" pitchFamily="18" charset="0"/>
              </a:rPr>
              <a:t> (some firms do not have enough resources to model/quantify certain things)</a:t>
            </a:r>
          </a:p>
          <a:p>
            <a:pPr marL="342900" lvl="0" indent="-342900">
              <a:lnSpc>
                <a:spcPct val="107000"/>
              </a:lnSpc>
              <a:buSzPts val="1200"/>
              <a:buFont typeface="Wingdings" panose="05000000000000000000" pitchFamily="2" charset="2"/>
              <a:buChar char="§"/>
            </a:pPr>
            <a:endParaRPr lang="es-ES" sz="12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Wingdings" panose="05000000000000000000" pitchFamily="2" charset="2"/>
              <a:buChar char="§"/>
            </a:pPr>
            <a:r>
              <a:rPr lang="en-US" sz="2200" b="1" dirty="0">
                <a:effectLst/>
                <a:latin typeface="+mj-lt"/>
                <a:ea typeface="Calibri" panose="020F0502020204030204" pitchFamily="34" charset="0"/>
                <a:cs typeface="Times New Roman" panose="02020603050405020304" pitchFamily="18" charset="0"/>
              </a:rPr>
              <a:t>Knowledge</a:t>
            </a:r>
            <a:r>
              <a:rPr lang="en-US" sz="2200" dirty="0">
                <a:effectLst/>
                <a:latin typeface="+mj-lt"/>
                <a:ea typeface="Calibri" panose="020F0502020204030204" pitchFamily="34" charset="0"/>
                <a:cs typeface="Times New Roman" panose="02020603050405020304" pitchFamily="18" charset="0"/>
              </a:rPr>
              <a:t> (we are learning how to do it)</a:t>
            </a:r>
            <a:endParaRPr lang="es-ES"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20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496614" y="321542"/>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pic>
        <p:nvPicPr>
          <p:cNvPr id="4" name="Imagen 3">
            <a:extLst>
              <a:ext uri="{FF2B5EF4-FFF2-40B4-BE49-F238E27FC236}">
                <a16:creationId xmlns:a16="http://schemas.microsoft.com/office/drawing/2014/main" id="{ABB7009E-B136-E17C-0487-0093DB38FF1D}"/>
              </a:ext>
            </a:extLst>
          </p:cNvPr>
          <p:cNvPicPr>
            <a:picLocks noChangeAspect="1"/>
          </p:cNvPicPr>
          <p:nvPr/>
        </p:nvPicPr>
        <p:blipFill>
          <a:blip r:embed="rId3"/>
          <a:stretch>
            <a:fillRect/>
          </a:stretch>
        </p:blipFill>
        <p:spPr>
          <a:xfrm>
            <a:off x="1314835" y="1347952"/>
            <a:ext cx="6495787" cy="3978040"/>
          </a:xfrm>
          <a:prstGeom prst="rect">
            <a:avLst/>
          </a:prstGeom>
        </p:spPr>
      </p:pic>
      <p:sp>
        <p:nvSpPr>
          <p:cNvPr id="8" name="TextBox 8">
            <a:extLst>
              <a:ext uri="{FF2B5EF4-FFF2-40B4-BE49-F238E27FC236}">
                <a16:creationId xmlns:a16="http://schemas.microsoft.com/office/drawing/2014/main" id="{CB21A4F7-47E6-8716-22BF-B7C4F6936B17}"/>
              </a:ext>
            </a:extLst>
          </p:cNvPr>
          <p:cNvSpPr txBox="1"/>
          <p:nvPr/>
        </p:nvSpPr>
        <p:spPr>
          <a:xfrm>
            <a:off x="4148488" y="5341829"/>
            <a:ext cx="4918512" cy="293607"/>
          </a:xfrm>
          <a:prstGeom prst="rect">
            <a:avLst/>
          </a:prstGeom>
          <a:noFill/>
        </p:spPr>
        <p:txBody>
          <a:bodyPr wrap="square">
            <a:spAutoFit/>
          </a:bodyPr>
          <a:lstStyle/>
          <a:p>
            <a:pPr marL="541338" lvl="2" indent="0" algn="r">
              <a:lnSpc>
                <a:spcPct val="120000"/>
              </a:lnSpc>
              <a:spcBef>
                <a:spcPct val="20000"/>
              </a:spcBef>
              <a:buClr>
                <a:schemeClr val="accent2"/>
              </a:buClr>
              <a:defRPr/>
            </a:pPr>
            <a:r>
              <a:rPr lang="en-US" sz="1200" dirty="0">
                <a:solidFill>
                  <a:srgbClr val="000000"/>
                </a:solidFill>
                <a:latin typeface="+mj-lt"/>
              </a:rPr>
              <a:t>Source: Cohen, Ormazabal, Kadach, Reichelstein, JAR 2023</a:t>
            </a:r>
            <a:endParaRPr lang="es-ES" sz="1200" b="0" i="0" u="none" strike="noStrike" baseline="0" dirty="0">
              <a:solidFill>
                <a:srgbClr val="000000"/>
              </a:solidFill>
              <a:latin typeface="+mj-lt"/>
            </a:endParaRPr>
          </a:p>
        </p:txBody>
      </p:sp>
    </p:spTree>
    <p:extLst>
      <p:ext uri="{BB962C8B-B14F-4D97-AF65-F5344CB8AC3E}">
        <p14:creationId xmlns:p14="http://schemas.microsoft.com/office/powerpoint/2010/main" val="241992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496614" y="321542"/>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graphicFrame>
        <p:nvGraphicFramePr>
          <p:cNvPr id="3" name="Table 1">
            <a:extLst>
              <a:ext uri="{FF2B5EF4-FFF2-40B4-BE49-F238E27FC236}">
                <a16:creationId xmlns:a16="http://schemas.microsoft.com/office/drawing/2014/main" id="{2936D455-5535-7D68-90D3-87C9084BABF4}"/>
              </a:ext>
            </a:extLst>
          </p:cNvPr>
          <p:cNvGraphicFramePr>
            <a:graphicFrameLocks noGrp="1"/>
          </p:cNvGraphicFramePr>
          <p:nvPr>
            <p:extLst>
              <p:ext uri="{D42A27DB-BD31-4B8C-83A1-F6EECF244321}">
                <p14:modId xmlns:p14="http://schemas.microsoft.com/office/powerpoint/2010/main" val="3288638475"/>
              </p:ext>
            </p:extLst>
          </p:nvPr>
        </p:nvGraphicFramePr>
        <p:xfrm>
          <a:off x="365007" y="1321911"/>
          <a:ext cx="8379068" cy="3071178"/>
        </p:xfrm>
        <a:graphic>
          <a:graphicData uri="http://schemas.openxmlformats.org/drawingml/2006/table">
            <a:tbl>
              <a:tblPr firstRow="1" firstCol="1" bandRow="1">
                <a:tableStyleId>{5C22544A-7EE6-4342-B048-85BDC9FD1C3A}</a:tableStyleId>
              </a:tblPr>
              <a:tblGrid>
                <a:gridCol w="4189534">
                  <a:extLst>
                    <a:ext uri="{9D8B030D-6E8A-4147-A177-3AD203B41FA5}">
                      <a16:colId xmlns:a16="http://schemas.microsoft.com/office/drawing/2014/main" val="20000"/>
                    </a:ext>
                  </a:extLst>
                </a:gridCol>
                <a:gridCol w="4189534">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2000" b="0" dirty="0">
                          <a:solidFill>
                            <a:schemeClr val="bg1"/>
                          </a:solidFill>
                          <a:effectLst/>
                        </a:rPr>
                        <a:t>Shor-term (annual)</a:t>
                      </a:r>
                      <a:endParaRPr lang="en-US" sz="2000" b="0" dirty="0">
                        <a:solidFill>
                          <a:schemeClr val="bg1"/>
                        </a:solidFill>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2000" b="0" dirty="0">
                          <a:solidFill>
                            <a:schemeClr val="bg1"/>
                          </a:solidFill>
                          <a:effectLst/>
                        </a:rPr>
                        <a:t>Long-term (multi-annual)</a:t>
                      </a:r>
                      <a:endParaRPr lang="en-US" sz="2000" b="0" dirty="0">
                        <a:solidFill>
                          <a:schemeClr val="bg1"/>
                        </a:solidFill>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0">
                <a:tc>
                  <a:txBody>
                    <a:bodyPr/>
                    <a:lstStyle/>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40%   Group organic sales growth</a:t>
                      </a: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30%   Adjusted EBITDA (organic) improvement</a:t>
                      </a:r>
                    </a:p>
                    <a:p>
                      <a:endParaRPr lang="es-ES" sz="18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10%   Group cash conversion rate</a:t>
                      </a:r>
                    </a:p>
                    <a:p>
                      <a:endParaRPr lang="en-US" sz="1800" b="0" kern="1200" dirty="0">
                        <a:solidFill>
                          <a:schemeClr val="tx1"/>
                        </a:solidFill>
                        <a:effectLst/>
                        <a:latin typeface="+mn-lt"/>
                        <a:ea typeface="+mn-ea"/>
                        <a:cs typeface="+mn-cs"/>
                      </a:endParaRPr>
                    </a:p>
                    <a:p>
                      <a:r>
                        <a:rPr lang="en-US" sz="1800" b="0" kern="1200" dirty="0">
                          <a:solidFill>
                            <a:srgbClr val="FF0000"/>
                          </a:solidFill>
                          <a:effectLst/>
                          <a:latin typeface="+mn-lt"/>
                          <a:ea typeface="+mn-ea"/>
                          <a:cs typeface="+mn-cs"/>
                        </a:rPr>
                        <a:t>20%   Schneider Sustainability Impact</a:t>
                      </a:r>
                    </a:p>
                    <a:p>
                      <a:endParaRPr lang="en-US" sz="1800" b="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800" b="0" dirty="0">
                        <a:solidFill>
                          <a:schemeClr val="tx1"/>
                        </a:solidFill>
                        <a:effectLst/>
                      </a:endParaRPr>
                    </a:p>
                    <a:p>
                      <a:pPr marL="0" marR="0">
                        <a:lnSpc>
                          <a:spcPct val="115000"/>
                        </a:lnSpc>
                        <a:spcBef>
                          <a:spcPts val="0"/>
                        </a:spcBef>
                        <a:spcAft>
                          <a:spcPts val="0"/>
                        </a:spcAft>
                      </a:pPr>
                      <a:r>
                        <a:rPr lang="en-US" sz="1800" b="0" dirty="0">
                          <a:solidFill>
                            <a:schemeClr val="tx1"/>
                          </a:solidFill>
                          <a:effectLst/>
                        </a:rPr>
                        <a:t>40% improvement EPS</a:t>
                      </a:r>
                    </a:p>
                    <a:p>
                      <a:pPr marL="0" marR="0">
                        <a:lnSpc>
                          <a:spcPct val="115000"/>
                        </a:lnSpc>
                        <a:spcBef>
                          <a:spcPts val="0"/>
                        </a:spcBef>
                        <a:spcAft>
                          <a:spcPts val="0"/>
                        </a:spcAft>
                      </a:pPr>
                      <a:r>
                        <a:rPr lang="en-US" sz="1800" b="0" dirty="0">
                          <a:solidFill>
                            <a:schemeClr val="tx1"/>
                          </a:solidFill>
                          <a:effectLst/>
                        </a:rPr>
                        <a:t> </a:t>
                      </a:r>
                    </a:p>
                    <a:p>
                      <a:pPr marL="0" marR="0">
                        <a:lnSpc>
                          <a:spcPct val="115000"/>
                        </a:lnSpc>
                        <a:spcBef>
                          <a:spcPts val="0"/>
                        </a:spcBef>
                        <a:spcAft>
                          <a:spcPts val="0"/>
                        </a:spcAft>
                      </a:pPr>
                      <a:r>
                        <a:rPr lang="en-US" sz="1800" b="0" dirty="0">
                          <a:solidFill>
                            <a:schemeClr val="tx1"/>
                          </a:solidFill>
                          <a:effectLst/>
                        </a:rPr>
                        <a:t> </a:t>
                      </a:r>
                    </a:p>
                    <a:p>
                      <a:pPr marL="0" marR="0">
                        <a:lnSpc>
                          <a:spcPct val="115000"/>
                        </a:lnSpc>
                        <a:spcBef>
                          <a:spcPts val="0"/>
                        </a:spcBef>
                        <a:spcAft>
                          <a:spcPts val="0"/>
                        </a:spcAft>
                      </a:pPr>
                      <a:r>
                        <a:rPr lang="en-US" sz="1800" b="0" dirty="0">
                          <a:solidFill>
                            <a:schemeClr val="tx1"/>
                          </a:solidFill>
                          <a:effectLst/>
                        </a:rPr>
                        <a:t>35% TSR (2 benchmarks)</a:t>
                      </a:r>
                    </a:p>
                    <a:p>
                      <a:pPr marL="0" marR="0">
                        <a:lnSpc>
                          <a:spcPct val="115000"/>
                        </a:lnSpc>
                        <a:spcBef>
                          <a:spcPts val="0"/>
                        </a:spcBef>
                        <a:spcAft>
                          <a:spcPts val="0"/>
                        </a:spcAft>
                      </a:pPr>
                      <a:endParaRPr lang="en-US" sz="1800" b="0" dirty="0">
                        <a:solidFill>
                          <a:schemeClr val="tx1"/>
                        </a:solidFill>
                        <a:effectLst/>
                      </a:endParaRPr>
                    </a:p>
                    <a:p>
                      <a:pPr marL="0" marR="0">
                        <a:lnSpc>
                          <a:spcPct val="115000"/>
                        </a:lnSpc>
                        <a:spcBef>
                          <a:spcPts val="0"/>
                        </a:spcBef>
                        <a:spcAft>
                          <a:spcPts val="0"/>
                        </a:spcAft>
                      </a:pPr>
                      <a:endParaRPr lang="en-US" sz="1800" b="0" dirty="0">
                        <a:solidFill>
                          <a:schemeClr val="tx1"/>
                        </a:solidFill>
                        <a:effectLst/>
                      </a:endParaRPr>
                    </a:p>
                    <a:p>
                      <a:pPr marL="0" marR="0">
                        <a:lnSpc>
                          <a:spcPct val="115000"/>
                        </a:lnSpc>
                        <a:spcBef>
                          <a:spcPts val="0"/>
                        </a:spcBef>
                        <a:spcAft>
                          <a:spcPts val="0"/>
                        </a:spcAft>
                      </a:pPr>
                      <a:r>
                        <a:rPr lang="en-US" sz="1800" b="0" dirty="0">
                          <a:solidFill>
                            <a:srgbClr val="FF0000"/>
                          </a:solidFill>
                          <a:effectLst/>
                        </a:rPr>
                        <a:t>25% Four (external) ESG Ratings</a:t>
                      </a:r>
                      <a:endParaRPr lang="en-US" sz="1800" b="0" dirty="0">
                        <a:solidFill>
                          <a:srgbClr val="FF0000"/>
                        </a:solidFill>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8">
            <a:extLst>
              <a:ext uri="{FF2B5EF4-FFF2-40B4-BE49-F238E27FC236}">
                <a16:creationId xmlns:a16="http://schemas.microsoft.com/office/drawing/2014/main" id="{08EE3F09-862E-B20D-229D-A4769EF8BD2F}"/>
              </a:ext>
            </a:extLst>
          </p:cNvPr>
          <p:cNvSpPr txBox="1"/>
          <p:nvPr/>
        </p:nvSpPr>
        <p:spPr>
          <a:xfrm>
            <a:off x="4148488" y="5341829"/>
            <a:ext cx="4918512" cy="293607"/>
          </a:xfrm>
          <a:prstGeom prst="rect">
            <a:avLst/>
          </a:prstGeom>
          <a:noFill/>
        </p:spPr>
        <p:txBody>
          <a:bodyPr wrap="square">
            <a:spAutoFit/>
          </a:bodyPr>
          <a:lstStyle/>
          <a:p>
            <a:pPr marL="541338" lvl="2" indent="0" algn="r">
              <a:lnSpc>
                <a:spcPct val="120000"/>
              </a:lnSpc>
              <a:spcBef>
                <a:spcPct val="20000"/>
              </a:spcBef>
              <a:buClr>
                <a:schemeClr val="accent2"/>
              </a:buClr>
              <a:defRPr/>
            </a:pPr>
            <a:r>
              <a:rPr lang="en-US" sz="1200" dirty="0">
                <a:solidFill>
                  <a:srgbClr val="000000"/>
                </a:solidFill>
                <a:latin typeface="+mj-lt"/>
              </a:rPr>
              <a:t>Source: Public filings of Schneider Electric</a:t>
            </a:r>
            <a:endParaRPr lang="es-ES" sz="1200" b="0" i="0" u="none" strike="noStrike" baseline="0" dirty="0">
              <a:solidFill>
                <a:srgbClr val="000000"/>
              </a:solidFill>
              <a:latin typeface="+mj-lt"/>
            </a:endParaRPr>
          </a:p>
        </p:txBody>
      </p:sp>
    </p:spTree>
    <p:extLst>
      <p:ext uri="{BB962C8B-B14F-4D97-AF65-F5344CB8AC3E}">
        <p14:creationId xmlns:p14="http://schemas.microsoft.com/office/powerpoint/2010/main" val="323508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496614" y="321542"/>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pic>
        <p:nvPicPr>
          <p:cNvPr id="4" name="Picture 6">
            <a:extLst>
              <a:ext uri="{FF2B5EF4-FFF2-40B4-BE49-F238E27FC236}">
                <a16:creationId xmlns:a16="http://schemas.microsoft.com/office/drawing/2014/main" id="{0C694572-991E-58FA-1B74-59B2FD1524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396" y="1178473"/>
            <a:ext cx="6292987" cy="3864337"/>
          </a:xfrm>
          <a:prstGeom prst="rect">
            <a:avLst/>
          </a:prstGeom>
          <a:noFill/>
          <a:ln>
            <a:noFill/>
          </a:ln>
        </p:spPr>
      </p:pic>
      <p:sp>
        <p:nvSpPr>
          <p:cNvPr id="5" name="TextBox 8">
            <a:extLst>
              <a:ext uri="{FF2B5EF4-FFF2-40B4-BE49-F238E27FC236}">
                <a16:creationId xmlns:a16="http://schemas.microsoft.com/office/drawing/2014/main" id="{BA8E3F7D-2AD7-9F3D-A732-24EB12A145D8}"/>
              </a:ext>
            </a:extLst>
          </p:cNvPr>
          <p:cNvSpPr txBox="1"/>
          <p:nvPr/>
        </p:nvSpPr>
        <p:spPr>
          <a:xfrm>
            <a:off x="4148488" y="5341829"/>
            <a:ext cx="4918512" cy="293607"/>
          </a:xfrm>
          <a:prstGeom prst="rect">
            <a:avLst/>
          </a:prstGeom>
          <a:noFill/>
        </p:spPr>
        <p:txBody>
          <a:bodyPr wrap="square">
            <a:spAutoFit/>
          </a:bodyPr>
          <a:lstStyle/>
          <a:p>
            <a:pPr marL="541338" lvl="2" indent="0" algn="r">
              <a:lnSpc>
                <a:spcPct val="120000"/>
              </a:lnSpc>
              <a:spcBef>
                <a:spcPct val="20000"/>
              </a:spcBef>
              <a:buClr>
                <a:schemeClr val="accent2"/>
              </a:buClr>
              <a:defRPr/>
            </a:pPr>
            <a:r>
              <a:rPr lang="en-US" sz="1200" dirty="0">
                <a:solidFill>
                  <a:srgbClr val="000000"/>
                </a:solidFill>
                <a:latin typeface="+mj-lt"/>
              </a:rPr>
              <a:t>Source: Public filings of Schneider Electric</a:t>
            </a:r>
            <a:endParaRPr lang="es-ES" sz="1200" b="0" i="0" u="none" strike="noStrike" baseline="0" dirty="0">
              <a:solidFill>
                <a:srgbClr val="000000"/>
              </a:solidFill>
              <a:latin typeface="+mj-lt"/>
            </a:endParaRPr>
          </a:p>
        </p:txBody>
      </p:sp>
    </p:spTree>
    <p:extLst>
      <p:ext uri="{BB962C8B-B14F-4D97-AF65-F5344CB8AC3E}">
        <p14:creationId xmlns:p14="http://schemas.microsoft.com/office/powerpoint/2010/main" val="72371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496614" y="321542"/>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graphicFrame>
        <p:nvGraphicFramePr>
          <p:cNvPr id="5" name="Tabla 4">
            <a:extLst>
              <a:ext uri="{FF2B5EF4-FFF2-40B4-BE49-F238E27FC236}">
                <a16:creationId xmlns:a16="http://schemas.microsoft.com/office/drawing/2014/main" id="{B987E8E5-71DB-E3F8-B231-D6D44364589C}"/>
              </a:ext>
            </a:extLst>
          </p:cNvPr>
          <p:cNvGraphicFramePr>
            <a:graphicFrameLocks noGrp="1"/>
          </p:cNvGraphicFramePr>
          <p:nvPr>
            <p:extLst>
              <p:ext uri="{D42A27DB-BD31-4B8C-83A1-F6EECF244321}">
                <p14:modId xmlns:p14="http://schemas.microsoft.com/office/powerpoint/2010/main" val="1145288340"/>
              </p:ext>
            </p:extLst>
          </p:nvPr>
        </p:nvGraphicFramePr>
        <p:xfrm>
          <a:off x="275358" y="1190656"/>
          <a:ext cx="8593284" cy="3920838"/>
        </p:xfrm>
        <a:graphic>
          <a:graphicData uri="http://schemas.openxmlformats.org/drawingml/2006/table">
            <a:tbl>
              <a:tblPr firstRow="1" bandRow="1">
                <a:tableStyleId>{5C22544A-7EE6-4342-B048-85BDC9FD1C3A}</a:tableStyleId>
              </a:tblPr>
              <a:tblGrid>
                <a:gridCol w="4296642">
                  <a:extLst>
                    <a:ext uri="{9D8B030D-6E8A-4147-A177-3AD203B41FA5}">
                      <a16:colId xmlns:a16="http://schemas.microsoft.com/office/drawing/2014/main" val="1312604299"/>
                    </a:ext>
                  </a:extLst>
                </a:gridCol>
                <a:gridCol w="4296642">
                  <a:extLst>
                    <a:ext uri="{9D8B030D-6E8A-4147-A177-3AD203B41FA5}">
                      <a16:colId xmlns:a16="http://schemas.microsoft.com/office/drawing/2014/main" val="621506704"/>
                    </a:ext>
                  </a:extLst>
                </a:gridCol>
              </a:tblGrid>
              <a:tr h="544350">
                <a:tc>
                  <a:txBody>
                    <a:bodyPr/>
                    <a:lstStyle/>
                    <a:p>
                      <a:pPr algn="ctr"/>
                      <a:r>
                        <a:rPr lang="es-ES" sz="2400" b="1" dirty="0">
                          <a:solidFill>
                            <a:schemeClr val="accent2"/>
                          </a:solidFill>
                        </a:rPr>
                        <a:t>NO</a:t>
                      </a:r>
                    </a:p>
                  </a:txBody>
                  <a:tcP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2400" b="1" dirty="0">
                          <a:solidFill>
                            <a:schemeClr val="accent2"/>
                          </a:solidFill>
                        </a:rPr>
                        <a:t>YES</a:t>
                      </a:r>
                    </a:p>
                  </a:txBody>
                  <a:tcP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374855"/>
                  </a:ext>
                </a:extLst>
              </a:tr>
              <a:tr h="411614">
                <a:tc>
                  <a:txBody>
                    <a:bodyPr/>
                    <a:lstStyle/>
                    <a:p>
                      <a:r>
                        <a:rPr lang="es-ES" sz="1700" b="1" dirty="0"/>
                        <a:t>1. </a:t>
                      </a:r>
                      <a:r>
                        <a:rPr lang="es-ES" sz="1700" b="1" dirty="0" err="1"/>
                        <a:t>Skepticism</a:t>
                      </a:r>
                      <a:r>
                        <a:rPr lang="es-ES" sz="1700" b="1" dirty="0"/>
                        <a:t> </a:t>
                      </a:r>
                      <a:r>
                        <a:rPr lang="es-ES" sz="1700" b="1" dirty="0" err="1"/>
                        <a:t>about</a:t>
                      </a:r>
                      <a:r>
                        <a:rPr lang="es-ES" sz="1700" b="1" dirty="0"/>
                        <a:t> ESG</a:t>
                      </a:r>
                    </a:p>
                  </a:txBody>
                  <a:tcP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s-ES" sz="1700" b="1" dirty="0"/>
                        <a:t>1. Performance </a:t>
                      </a:r>
                      <a:r>
                        <a:rPr lang="es-ES" sz="1700" b="1" dirty="0" err="1"/>
                        <a:t>measurement</a:t>
                      </a:r>
                      <a:endParaRPr lang="es-ES" sz="1700" b="1" dirty="0"/>
                    </a:p>
                  </a:txBody>
                  <a:tcP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989136"/>
                  </a:ext>
                </a:extLst>
              </a:tr>
              <a:tr h="311728">
                <a:tc>
                  <a:txBody>
                    <a:bodyPr/>
                    <a:lstStyle/>
                    <a:p>
                      <a:pPr marL="285750" indent="-285750">
                        <a:buFont typeface="Arial" panose="020B0604020202020204" pitchFamily="34" charset="0"/>
                        <a:buChar char="•"/>
                      </a:pPr>
                      <a:r>
                        <a:rPr lang="es-ES" sz="1400" dirty="0"/>
                        <a:t>“</a:t>
                      </a:r>
                      <a:r>
                        <a:rPr lang="es-ES" sz="1400" dirty="0" err="1"/>
                        <a:t>I’m</a:t>
                      </a:r>
                      <a:r>
                        <a:rPr lang="es-ES" sz="1400" dirty="0"/>
                        <a:t> </a:t>
                      </a:r>
                      <a:r>
                        <a:rPr lang="es-ES" sz="1400" dirty="0" err="1"/>
                        <a:t>skeptical</a:t>
                      </a:r>
                      <a:r>
                        <a:rPr lang="es-ES" sz="1400" dirty="0"/>
                        <a:t> </a:t>
                      </a:r>
                      <a:r>
                        <a:rPr lang="es-ES" sz="1400" dirty="0" err="1"/>
                        <a:t>about</a:t>
                      </a:r>
                      <a:r>
                        <a:rPr lang="es-ES" sz="1400" dirty="0"/>
                        <a:t> </a:t>
                      </a:r>
                      <a:r>
                        <a:rPr lang="es-ES" sz="1400" dirty="0" err="1"/>
                        <a:t>climate</a:t>
                      </a:r>
                      <a:r>
                        <a:rPr lang="es-ES" sz="1400" dirty="0"/>
                        <a:t> </a:t>
                      </a:r>
                      <a:r>
                        <a:rPr lang="es-ES" sz="1400" dirty="0" err="1"/>
                        <a:t>risk</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ES" sz="1400" dirty="0" err="1"/>
                        <a:t>Financial</a:t>
                      </a:r>
                      <a:r>
                        <a:rPr lang="es-ES" sz="1400" dirty="0"/>
                        <a:t> </a:t>
                      </a:r>
                      <a:r>
                        <a:rPr lang="es-ES" sz="1400" dirty="0" err="1"/>
                        <a:t>metrics</a:t>
                      </a:r>
                      <a:r>
                        <a:rPr lang="es-ES" sz="1400" dirty="0"/>
                        <a:t> </a:t>
                      </a:r>
                      <a:r>
                        <a:rPr lang="es-ES" sz="1400" dirty="0" err="1"/>
                        <a:t>have</a:t>
                      </a:r>
                      <a:r>
                        <a:rPr lang="es-ES" sz="1400" dirty="0"/>
                        <a:t> </a:t>
                      </a:r>
                      <a:r>
                        <a:rPr lang="es-ES" sz="1400" dirty="0" err="1"/>
                        <a:t>limitations</a:t>
                      </a:r>
                      <a:endParaRPr lang="es-ES" sz="1400"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767555"/>
                  </a:ext>
                </a:extLst>
              </a:tr>
              <a:tr h="261985">
                <a:tc>
                  <a:txBody>
                    <a:bodyPr/>
                    <a:lstStyle/>
                    <a:p>
                      <a:pPr marL="285750" indent="-285750">
                        <a:buFont typeface="Arial" panose="020B0604020202020204" pitchFamily="34" charset="0"/>
                        <a:buChar char="•"/>
                      </a:pPr>
                      <a:r>
                        <a:rPr lang="es-ES" sz="1400" dirty="0"/>
                        <a:t>“I </a:t>
                      </a:r>
                      <a:r>
                        <a:rPr lang="es-ES" sz="1400" dirty="0" err="1"/>
                        <a:t>don´t</a:t>
                      </a:r>
                      <a:r>
                        <a:rPr lang="es-ES" sz="1400" dirty="0"/>
                        <a:t> </a:t>
                      </a:r>
                      <a:r>
                        <a:rPr lang="es-ES" sz="1400" dirty="0" err="1"/>
                        <a:t>know</a:t>
                      </a:r>
                      <a:r>
                        <a:rPr lang="es-ES" sz="1400" dirty="0"/>
                        <a:t> </a:t>
                      </a:r>
                      <a:r>
                        <a:rPr lang="es-ES" sz="1400" dirty="0" err="1"/>
                        <a:t>what</a:t>
                      </a:r>
                      <a:r>
                        <a:rPr lang="es-ES" sz="1400" dirty="0"/>
                        <a:t> ESG </a:t>
                      </a:r>
                      <a:r>
                        <a:rPr lang="es-ES" sz="1400" dirty="0" err="1"/>
                        <a:t>means</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ES" sz="1400" dirty="0"/>
                        <a:t>ESG </a:t>
                      </a:r>
                      <a:r>
                        <a:rPr lang="es-ES" sz="1400" dirty="0" err="1"/>
                        <a:t>metrics</a:t>
                      </a:r>
                      <a:r>
                        <a:rPr lang="es-ES" sz="1400" dirty="0"/>
                        <a:t> can </a:t>
                      </a:r>
                      <a:r>
                        <a:rPr lang="es-ES" sz="1400" dirty="0" err="1"/>
                        <a:t>give</a:t>
                      </a:r>
                      <a:r>
                        <a:rPr lang="es-ES" sz="1400" dirty="0"/>
                        <a:t> </a:t>
                      </a:r>
                      <a:r>
                        <a:rPr lang="es-ES" sz="1400" dirty="0" err="1"/>
                        <a:t>additional</a:t>
                      </a:r>
                      <a:r>
                        <a:rPr lang="es-ES" sz="1400" dirty="0"/>
                        <a:t> </a:t>
                      </a:r>
                      <a:r>
                        <a:rPr lang="es-ES" sz="1400" dirty="0" err="1"/>
                        <a:t>information</a:t>
                      </a:r>
                      <a:endParaRPr lang="es-ES" sz="1400"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5468926"/>
                  </a:ext>
                </a:extLst>
              </a:tr>
              <a:tr h="224712">
                <a:tc>
                  <a:txBody>
                    <a:bodyPr/>
                    <a:lstStyle/>
                    <a:p>
                      <a:pPr marL="285750" indent="-285750">
                        <a:buFont typeface="Arial" panose="020B0604020202020204" pitchFamily="34" charset="0"/>
                        <a:buChar char="•"/>
                      </a:pPr>
                      <a:r>
                        <a:rPr lang="es-ES" sz="1400" dirty="0"/>
                        <a:t>“</a:t>
                      </a:r>
                      <a:r>
                        <a:rPr lang="es-ES" sz="1400" dirty="0" err="1"/>
                        <a:t>It’s</a:t>
                      </a:r>
                      <a:r>
                        <a:rPr lang="es-ES" sz="1400" dirty="0"/>
                        <a:t> </a:t>
                      </a:r>
                      <a:r>
                        <a:rPr lang="es-ES" sz="1400" dirty="0" err="1"/>
                        <a:t>the</a:t>
                      </a:r>
                      <a:r>
                        <a:rPr lang="es-ES" sz="1400" dirty="0"/>
                        <a:t> </a:t>
                      </a:r>
                      <a:r>
                        <a:rPr lang="es-ES" sz="1400" dirty="0" err="1"/>
                        <a:t>Government’s</a:t>
                      </a:r>
                      <a:r>
                        <a:rPr lang="es-ES" sz="1400" dirty="0"/>
                        <a:t> </a:t>
                      </a:r>
                      <a:r>
                        <a:rPr lang="es-ES" sz="1400" dirty="0" err="1"/>
                        <a:t>job</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b="1" dirty="0"/>
                        <a:t>2. </a:t>
                      </a:r>
                      <a:r>
                        <a:rPr lang="es-ES" sz="1600" b="1" dirty="0" err="1"/>
                        <a:t>Aligningment</a:t>
                      </a:r>
                      <a:r>
                        <a:rPr lang="es-ES" sz="1600" b="1" dirty="0"/>
                        <a:t> </a:t>
                      </a:r>
                      <a:r>
                        <a:rPr lang="es-ES" sz="1600" b="1" dirty="0" err="1"/>
                        <a:t>with</a:t>
                      </a:r>
                      <a:r>
                        <a:rPr lang="es-ES" sz="1600" b="1" dirty="0"/>
                        <a:t> ESG </a:t>
                      </a:r>
                      <a:r>
                        <a:rPr lang="es-ES" sz="1600" b="1" dirty="0" err="1"/>
                        <a:t>preferences</a:t>
                      </a:r>
                      <a:endParaRPr lang="es-ES" sz="1600" b="1"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748443"/>
                  </a:ext>
                </a:extLst>
              </a:tr>
              <a:tr h="0">
                <a:tc>
                  <a:txBody>
                    <a:bodyPr/>
                    <a:lstStyle/>
                    <a:p>
                      <a:pPr marL="285750" indent="-285750">
                        <a:buFont typeface="Arial" panose="020B0604020202020204" pitchFamily="34" charset="0"/>
                        <a:buChar char="•"/>
                      </a:pPr>
                      <a:r>
                        <a:rPr lang="es-ES" sz="1400" dirty="0"/>
                        <a:t>“I </a:t>
                      </a:r>
                      <a:r>
                        <a:rPr lang="es-ES" sz="1400" dirty="0" err="1"/>
                        <a:t>can’t</a:t>
                      </a:r>
                      <a:r>
                        <a:rPr lang="es-ES" sz="1400" dirty="0"/>
                        <a:t> </a:t>
                      </a:r>
                      <a:r>
                        <a:rPr lang="es-ES" sz="1400" dirty="0" err="1"/>
                        <a:t>afford</a:t>
                      </a:r>
                      <a:r>
                        <a:rPr lang="es-ES" sz="1400" dirty="0"/>
                        <a:t> </a:t>
                      </a:r>
                      <a:r>
                        <a:rPr lang="es-ES" sz="1400" dirty="0" err="1"/>
                        <a:t>it</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err="1"/>
                        <a:t>Some</a:t>
                      </a:r>
                      <a:r>
                        <a:rPr lang="es-ES" sz="1400" dirty="0"/>
                        <a:t> </a:t>
                      </a:r>
                      <a:r>
                        <a:rPr lang="es-ES" sz="1400" dirty="0" err="1"/>
                        <a:t>shareholders</a:t>
                      </a:r>
                      <a:r>
                        <a:rPr lang="es-ES" sz="1400" dirty="0"/>
                        <a:t> are </a:t>
                      </a:r>
                      <a:r>
                        <a:rPr lang="es-ES" sz="1400" dirty="0" err="1"/>
                        <a:t>ready</a:t>
                      </a:r>
                      <a:r>
                        <a:rPr lang="es-ES" sz="1400" dirty="0"/>
                        <a:t> </a:t>
                      </a:r>
                      <a:r>
                        <a:rPr lang="es-ES" sz="1400" dirty="0" err="1"/>
                        <a:t>to</a:t>
                      </a:r>
                      <a:r>
                        <a:rPr lang="es-ES" sz="1400" dirty="0"/>
                        <a:t> </a:t>
                      </a:r>
                      <a:r>
                        <a:rPr lang="es-ES" sz="1400" dirty="0" err="1"/>
                        <a:t>earn</a:t>
                      </a:r>
                      <a:endParaRPr lang="es-ES" sz="1400"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3702873"/>
                  </a:ext>
                </a:extLst>
              </a:tr>
              <a:tr h="0">
                <a:tc>
                  <a:txBody>
                    <a:bodyPr/>
                    <a:lstStyle/>
                    <a:p>
                      <a:r>
                        <a:rPr lang="es-ES" sz="1700" b="1" dirty="0"/>
                        <a:t>2. “I </a:t>
                      </a:r>
                      <a:r>
                        <a:rPr lang="es-ES" sz="1700" b="1" dirty="0" err="1"/>
                        <a:t>believe</a:t>
                      </a:r>
                      <a:r>
                        <a:rPr lang="es-ES" sz="1700" b="1" dirty="0"/>
                        <a:t> in ESG </a:t>
                      </a:r>
                      <a:r>
                        <a:rPr lang="es-ES" sz="1700" b="1" dirty="0" err="1"/>
                        <a:t>but</a:t>
                      </a:r>
                      <a:r>
                        <a:rPr lang="es-ES" sz="1700" b="1" dirty="0"/>
                        <a:t> </a:t>
                      </a:r>
                      <a:r>
                        <a:rPr lang="es-ES" sz="1700" b="1" dirty="0" err="1"/>
                        <a:t>not</a:t>
                      </a:r>
                      <a:r>
                        <a:rPr lang="es-ES" sz="1700" b="1" dirty="0"/>
                        <a:t> in ESG </a:t>
                      </a:r>
                      <a:r>
                        <a:rPr lang="es-ES" sz="1700" b="1" dirty="0" err="1"/>
                        <a:t>Pay</a:t>
                      </a:r>
                      <a:r>
                        <a:rPr lang="es-ES" sz="1700" b="1"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s-ES" sz="1400" b="0" dirty="0"/>
                        <a:t>      </a:t>
                      </a:r>
                      <a:r>
                        <a:rPr lang="es-ES" sz="1400" b="0" dirty="0" err="1"/>
                        <a:t>lower</a:t>
                      </a:r>
                      <a:r>
                        <a:rPr lang="es-ES" sz="1400" b="0" dirty="0"/>
                        <a:t> </a:t>
                      </a:r>
                      <a:r>
                        <a:rPr lang="es-ES" sz="1400" b="0" dirty="0" err="1"/>
                        <a:t>returns</a:t>
                      </a:r>
                      <a:r>
                        <a:rPr lang="es-ES" sz="1400" b="0" dirty="0"/>
                        <a:t> </a:t>
                      </a:r>
                      <a:r>
                        <a:rPr lang="es-ES" sz="1400" b="0" dirty="0" err="1"/>
                        <a:t>to</a:t>
                      </a:r>
                      <a:r>
                        <a:rPr lang="es-ES" sz="1400" b="0" dirty="0"/>
                        <a:t> </a:t>
                      </a:r>
                      <a:r>
                        <a:rPr lang="es-ES" sz="1400" b="0" dirty="0" err="1"/>
                        <a:t>improve</a:t>
                      </a:r>
                      <a:r>
                        <a:rPr lang="es-ES" sz="1400" b="0" dirty="0"/>
                        <a:t> ESG</a:t>
                      </a:r>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768400"/>
                  </a:ext>
                </a:extLst>
              </a:tr>
              <a:tr h="0">
                <a:tc>
                  <a:txBody>
                    <a:bodyPr/>
                    <a:lstStyle/>
                    <a:p>
                      <a:pPr marL="285750" indent="-285750">
                        <a:buFont typeface="Arial" panose="020B0604020202020204" pitchFamily="34" charset="0"/>
                        <a:buChar char="•"/>
                      </a:pPr>
                      <a:r>
                        <a:rPr lang="es-ES" sz="1400" dirty="0"/>
                        <a:t>“ESG </a:t>
                      </a:r>
                      <a:r>
                        <a:rPr lang="es-ES" sz="1400" dirty="0" err="1"/>
                        <a:t>is</a:t>
                      </a:r>
                      <a:r>
                        <a:rPr lang="es-ES" sz="1400" dirty="0"/>
                        <a:t> a </a:t>
                      </a:r>
                      <a:r>
                        <a:rPr lang="es-ES" sz="1400" dirty="0" err="1"/>
                        <a:t>must</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ES" sz="1400" dirty="0" err="1"/>
                        <a:t>Give</a:t>
                      </a:r>
                      <a:r>
                        <a:rPr lang="es-ES" sz="1400" dirty="0"/>
                        <a:t> in </a:t>
                      </a:r>
                      <a:r>
                        <a:rPr lang="es-ES" sz="1400" dirty="0" err="1"/>
                        <a:t>to</a:t>
                      </a:r>
                      <a:r>
                        <a:rPr lang="es-ES" sz="1400" dirty="0"/>
                        <a:t> </a:t>
                      </a:r>
                      <a:r>
                        <a:rPr lang="es-ES" sz="1400" dirty="0" err="1"/>
                        <a:t>pressure</a:t>
                      </a:r>
                      <a:r>
                        <a:rPr lang="es-ES" sz="1400" dirty="0"/>
                        <a:t> </a:t>
                      </a:r>
                      <a:r>
                        <a:rPr lang="es-ES" sz="1400" dirty="0" err="1"/>
                        <a:t>from</a:t>
                      </a:r>
                      <a:r>
                        <a:rPr lang="es-ES" sz="1400" dirty="0"/>
                        <a:t> </a:t>
                      </a:r>
                      <a:r>
                        <a:rPr lang="es-ES" sz="1400" dirty="0" err="1"/>
                        <a:t>stakeholders</a:t>
                      </a:r>
                      <a:endParaRPr lang="es-ES" sz="1400"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710526"/>
                  </a:ext>
                </a:extLst>
              </a:tr>
              <a:tr h="0">
                <a:tc>
                  <a:txBody>
                    <a:bodyPr/>
                    <a:lstStyle/>
                    <a:p>
                      <a:pPr marL="285750" indent="-285750">
                        <a:buFont typeface="Arial" panose="020B0604020202020204" pitchFamily="34" charset="0"/>
                        <a:buChar char="•"/>
                      </a:pPr>
                      <a:r>
                        <a:rPr lang="es-ES" sz="1400" dirty="0"/>
                        <a:t>“</a:t>
                      </a:r>
                      <a:r>
                        <a:rPr lang="es-ES" sz="1400" dirty="0" err="1"/>
                        <a:t>We</a:t>
                      </a:r>
                      <a:r>
                        <a:rPr lang="es-ES" sz="1400" dirty="0"/>
                        <a:t> </a:t>
                      </a:r>
                      <a:r>
                        <a:rPr lang="es-ES" sz="1400" dirty="0" err="1"/>
                        <a:t>don’t</a:t>
                      </a:r>
                      <a:r>
                        <a:rPr lang="es-ES" sz="1400" dirty="0"/>
                        <a:t> </a:t>
                      </a:r>
                      <a:r>
                        <a:rPr lang="es-ES" sz="1400" dirty="0" err="1"/>
                        <a:t>need</a:t>
                      </a:r>
                      <a:r>
                        <a:rPr lang="es-ES" sz="1400" dirty="0"/>
                        <a:t> a bonus </a:t>
                      </a:r>
                      <a:r>
                        <a:rPr lang="es-ES" sz="1400" dirty="0" err="1"/>
                        <a:t>to</a:t>
                      </a:r>
                      <a:r>
                        <a:rPr lang="es-ES" sz="1400" dirty="0"/>
                        <a:t> </a:t>
                      </a:r>
                      <a:r>
                        <a:rPr lang="es-ES" sz="1400" dirty="0" err="1"/>
                        <a:t>incent</a:t>
                      </a:r>
                      <a:r>
                        <a:rPr lang="es-ES" sz="1400" dirty="0"/>
                        <a:t> ESG”</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ES" sz="1400" dirty="0" err="1"/>
                        <a:t>Necessary</a:t>
                      </a:r>
                      <a:r>
                        <a:rPr lang="es-ES" sz="1400" dirty="0"/>
                        <a:t> </a:t>
                      </a:r>
                      <a:r>
                        <a:rPr lang="es-ES" sz="1400" dirty="0" err="1"/>
                        <a:t>to</a:t>
                      </a:r>
                      <a:r>
                        <a:rPr lang="es-ES" sz="1400" dirty="0"/>
                        <a:t> </a:t>
                      </a:r>
                      <a:r>
                        <a:rPr lang="es-ES" sz="1400" dirty="0" err="1"/>
                        <a:t>go</a:t>
                      </a:r>
                      <a:r>
                        <a:rPr lang="es-ES" sz="1400" dirty="0"/>
                        <a:t> </a:t>
                      </a:r>
                      <a:r>
                        <a:rPr lang="es-ES" sz="1400" dirty="0" err="1"/>
                        <a:t>the</a:t>
                      </a:r>
                      <a:r>
                        <a:rPr lang="es-ES" sz="1400" dirty="0"/>
                        <a:t> “extra </a:t>
                      </a:r>
                      <a:r>
                        <a:rPr lang="es-ES" sz="1400" dirty="0" err="1"/>
                        <a:t>mile</a:t>
                      </a:r>
                      <a:r>
                        <a:rPr lang="es-ES" sz="1400" dirty="0"/>
                        <a:t>”</a:t>
                      </a:r>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922343"/>
                  </a:ext>
                </a:extLst>
              </a:tr>
              <a:tr h="374073">
                <a:tc>
                  <a:txBody>
                    <a:bodyPr/>
                    <a:lstStyle/>
                    <a:p>
                      <a:pPr marL="285750" indent="-285750">
                        <a:buFont typeface="Arial" panose="020B0604020202020204" pitchFamily="34" charset="0"/>
                        <a:buChar char="•"/>
                      </a:pPr>
                      <a:r>
                        <a:rPr lang="es-ES" sz="1400" dirty="0"/>
                        <a:t>“ESG </a:t>
                      </a:r>
                      <a:r>
                        <a:rPr lang="es-ES" sz="1400" dirty="0" err="1"/>
                        <a:t>metrics</a:t>
                      </a:r>
                      <a:r>
                        <a:rPr lang="es-ES" sz="1400" dirty="0"/>
                        <a:t> are </a:t>
                      </a:r>
                      <a:r>
                        <a:rPr lang="es-ES" sz="1400" dirty="0" err="1"/>
                        <a:t>too</a:t>
                      </a:r>
                      <a:r>
                        <a:rPr lang="es-ES" sz="1400" dirty="0"/>
                        <a:t> </a:t>
                      </a:r>
                      <a:r>
                        <a:rPr lang="es-ES" sz="1400" dirty="0" err="1"/>
                        <a:t>noisy</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b="1" dirty="0"/>
                        <a:t>3. “</a:t>
                      </a:r>
                      <a:r>
                        <a:rPr lang="es-ES" sz="1600" b="1" dirty="0" err="1"/>
                        <a:t>Signaling</a:t>
                      </a:r>
                      <a:r>
                        <a:rPr lang="es-ES" sz="1600" b="1" dirty="0"/>
                        <a:t>”</a:t>
                      </a:r>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138289"/>
                  </a:ext>
                </a:extLst>
              </a:tr>
              <a:tr h="374073">
                <a:tc>
                  <a:txBody>
                    <a:bodyPr/>
                    <a:lstStyle/>
                    <a:p>
                      <a:pPr marL="285750" indent="-285750">
                        <a:buFont typeface="Arial" panose="020B0604020202020204" pitchFamily="34" charset="0"/>
                        <a:buChar char="•"/>
                      </a:pPr>
                      <a:r>
                        <a:rPr lang="es-ES" sz="1400" dirty="0"/>
                        <a:t>“The </a:t>
                      </a:r>
                      <a:r>
                        <a:rPr lang="es-ES" sz="1400" dirty="0" err="1"/>
                        <a:t>financial</a:t>
                      </a:r>
                      <a:r>
                        <a:rPr lang="es-ES" sz="1400" dirty="0"/>
                        <a:t> </a:t>
                      </a:r>
                      <a:r>
                        <a:rPr lang="es-ES" sz="1400" dirty="0" err="1"/>
                        <a:t>metrics</a:t>
                      </a:r>
                      <a:r>
                        <a:rPr lang="es-ES" sz="1400" dirty="0"/>
                        <a:t> do </a:t>
                      </a:r>
                      <a:r>
                        <a:rPr lang="es-ES" sz="1400" dirty="0" err="1"/>
                        <a:t>the</a:t>
                      </a:r>
                      <a:r>
                        <a:rPr lang="es-ES" sz="1400" dirty="0"/>
                        <a:t> </a:t>
                      </a:r>
                      <a:r>
                        <a:rPr lang="es-ES" sz="1400" dirty="0" err="1"/>
                        <a:t>job</a:t>
                      </a:r>
                      <a:r>
                        <a:rPr lang="es-ES" sz="1400" dirty="0"/>
                        <a:t>”</a:t>
                      </a:r>
                    </a:p>
                  </a:txBody>
                  <a:tcP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ES" sz="1400" dirty="0" err="1"/>
                        <a:t>Gives</a:t>
                      </a:r>
                      <a:r>
                        <a:rPr lang="es-ES" sz="1400" dirty="0"/>
                        <a:t> </a:t>
                      </a:r>
                      <a:r>
                        <a:rPr lang="es-ES" sz="1400" dirty="0" err="1"/>
                        <a:t>credibility</a:t>
                      </a:r>
                      <a:r>
                        <a:rPr lang="es-ES" sz="1400" dirty="0"/>
                        <a:t> </a:t>
                      </a:r>
                      <a:r>
                        <a:rPr lang="es-ES" sz="1400" dirty="0" err="1"/>
                        <a:t>to</a:t>
                      </a:r>
                      <a:r>
                        <a:rPr lang="es-ES" sz="1400" dirty="0"/>
                        <a:t> </a:t>
                      </a:r>
                      <a:r>
                        <a:rPr lang="es-ES" sz="1400" dirty="0" err="1"/>
                        <a:t>public</a:t>
                      </a:r>
                      <a:r>
                        <a:rPr lang="es-ES" sz="1400" dirty="0"/>
                        <a:t> </a:t>
                      </a:r>
                      <a:r>
                        <a:rPr lang="es-ES" sz="1400" dirty="0" err="1"/>
                        <a:t>commitments</a:t>
                      </a:r>
                      <a:endParaRPr lang="es-ES" sz="1400" dirty="0"/>
                    </a:p>
                  </a:txBody>
                  <a:tcPr>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2953717"/>
                  </a:ext>
                </a:extLst>
              </a:tr>
            </a:tbl>
          </a:graphicData>
        </a:graphic>
      </p:graphicFrame>
    </p:spTree>
    <p:extLst>
      <p:ext uri="{BB962C8B-B14F-4D97-AF65-F5344CB8AC3E}">
        <p14:creationId xmlns:p14="http://schemas.microsoft.com/office/powerpoint/2010/main" val="198594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505884" y="0"/>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pic>
        <p:nvPicPr>
          <p:cNvPr id="7" name="Picture 6">
            <a:extLst>
              <a:ext uri="{FF2B5EF4-FFF2-40B4-BE49-F238E27FC236}">
                <a16:creationId xmlns:a16="http://schemas.microsoft.com/office/drawing/2014/main" id="{D62A9B2D-9C02-4E32-9FEE-EFF0CF88BC94}"/>
              </a:ext>
            </a:extLst>
          </p:cNvPr>
          <p:cNvPicPr>
            <a:picLocks noChangeAspect="1"/>
          </p:cNvPicPr>
          <p:nvPr/>
        </p:nvPicPr>
        <p:blipFill>
          <a:blip r:embed="rId3"/>
          <a:stretch>
            <a:fillRect/>
          </a:stretch>
        </p:blipFill>
        <p:spPr>
          <a:xfrm>
            <a:off x="2247922" y="722929"/>
            <a:ext cx="4192020" cy="4877776"/>
          </a:xfrm>
          <a:prstGeom prst="rect">
            <a:avLst/>
          </a:prstGeom>
        </p:spPr>
      </p:pic>
    </p:spTree>
    <p:extLst>
      <p:ext uri="{BB962C8B-B14F-4D97-AF65-F5344CB8AC3E}">
        <p14:creationId xmlns:p14="http://schemas.microsoft.com/office/powerpoint/2010/main" val="270374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505884" y="318408"/>
            <a:ext cx="8132231" cy="8372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Linking</a:t>
            </a:r>
            <a:r>
              <a:rPr lang="es-ES" altLang="zh-CN" sz="3200" b="1" dirty="0">
                <a:solidFill>
                  <a:srgbClr val="FF0000"/>
                </a:solidFill>
              </a:rPr>
              <a:t> </a:t>
            </a:r>
            <a:r>
              <a:rPr lang="es-ES" altLang="zh-CN" sz="3200" b="1" dirty="0" err="1">
                <a:solidFill>
                  <a:srgbClr val="FF0000"/>
                </a:solidFill>
              </a:rPr>
              <a:t>Compensation</a:t>
            </a:r>
            <a:r>
              <a:rPr lang="es-ES" altLang="zh-CN" sz="3200" b="1" dirty="0">
                <a:solidFill>
                  <a:srgbClr val="FF0000"/>
                </a:solidFill>
              </a:rPr>
              <a:t> to ESG</a:t>
            </a:r>
            <a:endParaRPr lang="en-US" altLang="zh-CN" sz="3200" b="1" dirty="0">
              <a:solidFill>
                <a:srgbClr val="FF0000"/>
              </a:solidFill>
            </a:endParaRPr>
          </a:p>
        </p:txBody>
      </p:sp>
      <p:sp>
        <p:nvSpPr>
          <p:cNvPr id="4" name="Text Placeholder 1">
            <a:extLst>
              <a:ext uri="{FF2B5EF4-FFF2-40B4-BE49-F238E27FC236}">
                <a16:creationId xmlns:a16="http://schemas.microsoft.com/office/drawing/2014/main" id="{15C52A96-3F75-4202-8B87-D60755B46D1E}"/>
              </a:ext>
            </a:extLst>
          </p:cNvPr>
          <p:cNvSpPr txBox="1">
            <a:spLocks/>
          </p:cNvSpPr>
          <p:nvPr/>
        </p:nvSpPr>
        <p:spPr bwMode="auto">
          <a:xfrm>
            <a:off x="401899" y="1272093"/>
            <a:ext cx="83402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ヒラギノ角ゴ Pro W3" pitchFamily="-111" charset="-128"/>
              </a:defRPr>
            </a:lvl1pPr>
            <a:lvl2pPr marL="800100" indent="-34290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a:spcBef>
                <a:spcPct val="20000"/>
              </a:spcBef>
              <a:buClr>
                <a:schemeClr val="accent2"/>
              </a:buClr>
              <a:defRPr/>
            </a:pPr>
            <a:r>
              <a:rPr lang="en-US" sz="2400" b="1" dirty="0"/>
              <a:t>Findings in Cohen, Kadach, Ormazabal, Reichelstein (JAR, 2023):</a:t>
            </a:r>
          </a:p>
          <a:p>
            <a:pPr>
              <a:spcBef>
                <a:spcPct val="20000"/>
              </a:spcBef>
              <a:buClr>
                <a:schemeClr val="accent2"/>
              </a:buClr>
              <a:defRPr/>
            </a:pPr>
            <a:endParaRPr lang="en-US" sz="2400" dirty="0"/>
          </a:p>
          <a:p>
            <a:pPr marL="342900" indent="-342900">
              <a:spcBef>
                <a:spcPct val="20000"/>
              </a:spcBef>
              <a:buClr>
                <a:schemeClr val="accent2"/>
              </a:buClr>
              <a:buFont typeface="Wingdings" panose="05000000000000000000" pitchFamily="2" charset="2"/>
              <a:buChar char="§"/>
              <a:defRPr/>
            </a:pPr>
            <a:r>
              <a:rPr lang="en-US" sz="2600" dirty="0"/>
              <a:t>At least to a certain extent, ESG Pay follows an economic rationale</a:t>
            </a:r>
            <a:endParaRPr lang="en-US" sz="2600" b="1" dirty="0"/>
          </a:p>
          <a:p>
            <a:pPr marL="285750" indent="-285750">
              <a:spcBef>
                <a:spcPct val="20000"/>
              </a:spcBef>
              <a:buClr>
                <a:schemeClr val="accent2"/>
              </a:buClr>
              <a:buFont typeface="Wingdings" panose="05000000000000000000" pitchFamily="2" charset="2"/>
              <a:buChar char="§"/>
              <a:defRPr/>
            </a:pPr>
            <a:endParaRPr lang="en-US" sz="2600" dirty="0"/>
          </a:p>
          <a:p>
            <a:pPr marL="342900" indent="-342900">
              <a:spcBef>
                <a:spcPct val="20000"/>
              </a:spcBef>
              <a:buClr>
                <a:schemeClr val="accent2"/>
              </a:buClr>
              <a:buFont typeface="Wingdings" panose="05000000000000000000" pitchFamily="2" charset="2"/>
              <a:buChar char="§"/>
              <a:defRPr/>
            </a:pPr>
            <a:r>
              <a:rPr lang="en-US" sz="2600" dirty="0"/>
              <a:t>ESG is followed by better ESG performance</a:t>
            </a:r>
          </a:p>
          <a:p>
            <a:pPr marL="342900" indent="-342900">
              <a:spcBef>
                <a:spcPct val="20000"/>
              </a:spcBef>
              <a:buClr>
                <a:schemeClr val="accent2"/>
              </a:buClr>
              <a:buFont typeface="Wingdings" panose="05000000000000000000" pitchFamily="2" charset="2"/>
              <a:buChar char="§"/>
              <a:defRPr/>
            </a:pPr>
            <a:endParaRPr lang="en-US" sz="2600" dirty="0"/>
          </a:p>
          <a:p>
            <a:pPr marL="342900" indent="-342900">
              <a:spcBef>
                <a:spcPct val="20000"/>
              </a:spcBef>
              <a:buClr>
                <a:schemeClr val="accent2"/>
              </a:buClr>
              <a:buFont typeface="Wingdings" panose="05000000000000000000" pitchFamily="2" charset="2"/>
              <a:buChar char="§"/>
              <a:defRPr/>
            </a:pPr>
            <a:r>
              <a:rPr lang="en-US" sz="2600" dirty="0"/>
              <a:t>ESG is </a:t>
            </a:r>
            <a:r>
              <a:rPr lang="en-US" sz="2600" u="sng" dirty="0"/>
              <a:t>not</a:t>
            </a:r>
            <a:r>
              <a:rPr lang="en-US" sz="2600" dirty="0"/>
              <a:t> followed by better financial performance</a:t>
            </a:r>
          </a:p>
        </p:txBody>
      </p:sp>
    </p:spTree>
    <p:extLst>
      <p:ext uri="{BB962C8B-B14F-4D97-AF65-F5344CB8AC3E}">
        <p14:creationId xmlns:p14="http://schemas.microsoft.com/office/powerpoint/2010/main" val="380506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298381" y="332293"/>
            <a:ext cx="8505910" cy="6587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Integration</a:t>
            </a:r>
            <a:r>
              <a:rPr lang="es-ES" altLang="zh-CN" sz="3200" b="1" dirty="0">
                <a:solidFill>
                  <a:srgbClr val="FF0000"/>
                </a:solidFill>
              </a:rPr>
              <a:t> of ESG </a:t>
            </a:r>
            <a:r>
              <a:rPr lang="es-ES" altLang="zh-CN" sz="3200" b="1" dirty="0" err="1">
                <a:solidFill>
                  <a:srgbClr val="FF0000"/>
                </a:solidFill>
              </a:rPr>
              <a:t>into</a:t>
            </a:r>
            <a:r>
              <a:rPr lang="es-ES" altLang="zh-CN" sz="3200" b="1" dirty="0">
                <a:solidFill>
                  <a:srgbClr val="FF0000"/>
                </a:solidFill>
              </a:rPr>
              <a:t> </a:t>
            </a:r>
            <a:r>
              <a:rPr lang="es-ES" altLang="zh-CN" sz="3200" b="1" dirty="0" err="1">
                <a:solidFill>
                  <a:srgbClr val="FF0000"/>
                </a:solidFill>
              </a:rPr>
              <a:t>Financial</a:t>
            </a:r>
            <a:r>
              <a:rPr lang="es-ES" altLang="zh-CN" sz="3200" b="1" dirty="0">
                <a:solidFill>
                  <a:srgbClr val="FF0000"/>
                </a:solidFill>
              </a:rPr>
              <a:t> </a:t>
            </a:r>
            <a:r>
              <a:rPr lang="es-ES" altLang="zh-CN" sz="3200" b="1" dirty="0" err="1">
                <a:solidFill>
                  <a:srgbClr val="FF0000"/>
                </a:solidFill>
              </a:rPr>
              <a:t>Reporting</a:t>
            </a:r>
            <a:endParaRPr lang="es-ES" altLang="zh-CN" sz="3200" b="1" dirty="0">
              <a:solidFill>
                <a:srgbClr val="FF0000"/>
              </a:solidFill>
            </a:endParaRPr>
          </a:p>
        </p:txBody>
      </p:sp>
      <p:sp>
        <p:nvSpPr>
          <p:cNvPr id="3" name="TextBox 1">
            <a:extLst>
              <a:ext uri="{FF2B5EF4-FFF2-40B4-BE49-F238E27FC236}">
                <a16:creationId xmlns:a16="http://schemas.microsoft.com/office/drawing/2014/main" id="{F1D7103F-FA88-3E8C-0740-583331DEE080}"/>
              </a:ext>
            </a:extLst>
          </p:cNvPr>
          <p:cNvSpPr txBox="1"/>
          <p:nvPr/>
        </p:nvSpPr>
        <p:spPr>
          <a:xfrm>
            <a:off x="4796567" y="5003111"/>
            <a:ext cx="3808607" cy="461665"/>
          </a:xfrm>
          <a:prstGeom prst="rect">
            <a:avLst/>
          </a:prstGeom>
          <a:noFill/>
        </p:spPr>
        <p:txBody>
          <a:bodyPr wrap="none" rtlCol="0">
            <a:spAutoFit/>
          </a:bodyPr>
          <a:lstStyle/>
          <a:p>
            <a:pPr algn="r"/>
            <a:r>
              <a:rPr lang="es-ES" sz="1200" dirty="0"/>
              <a:t>IFRS </a:t>
            </a:r>
            <a:r>
              <a:rPr lang="es-ES" sz="1200" dirty="0" err="1"/>
              <a:t>Foundation</a:t>
            </a:r>
            <a:r>
              <a:rPr lang="es-ES" sz="1200" dirty="0"/>
              <a:t> </a:t>
            </a:r>
            <a:r>
              <a:rPr lang="es-ES" sz="1200" dirty="0" err="1"/>
              <a:t>Educational</a:t>
            </a:r>
            <a:r>
              <a:rPr lang="es-ES" sz="1200" dirty="0"/>
              <a:t> </a:t>
            </a:r>
            <a:r>
              <a:rPr lang="es-ES" sz="1200" dirty="0" err="1"/>
              <a:t>Paper</a:t>
            </a:r>
            <a:r>
              <a:rPr lang="es-ES" sz="1200" dirty="0"/>
              <a:t>, </a:t>
            </a:r>
            <a:r>
              <a:rPr lang="es-ES" sz="1200" dirty="0" err="1"/>
              <a:t>November</a:t>
            </a:r>
            <a:r>
              <a:rPr lang="es-ES" sz="1200" dirty="0"/>
              <a:t> 2020</a:t>
            </a:r>
          </a:p>
          <a:p>
            <a:pPr algn="r"/>
            <a:r>
              <a:rPr lang="es-ES" sz="1200" dirty="0"/>
              <a:t>FASB Staff </a:t>
            </a:r>
            <a:r>
              <a:rPr lang="es-ES" sz="1200" dirty="0" err="1"/>
              <a:t>Educational</a:t>
            </a:r>
            <a:r>
              <a:rPr lang="es-ES" sz="1200" dirty="0"/>
              <a:t> </a:t>
            </a:r>
            <a:r>
              <a:rPr lang="es-ES" sz="1200" dirty="0" err="1"/>
              <a:t>Paper</a:t>
            </a:r>
            <a:r>
              <a:rPr lang="es-ES" sz="1200" dirty="0"/>
              <a:t>, </a:t>
            </a:r>
            <a:r>
              <a:rPr lang="es-ES" sz="1200" dirty="0" err="1"/>
              <a:t>March</a:t>
            </a:r>
            <a:r>
              <a:rPr lang="es-ES" sz="1200" dirty="0"/>
              <a:t> 2021</a:t>
            </a:r>
            <a:endParaRPr lang="en-US" sz="1200" dirty="0"/>
          </a:p>
        </p:txBody>
      </p:sp>
      <p:graphicFrame>
        <p:nvGraphicFramePr>
          <p:cNvPr id="4" name="Table 3">
            <a:extLst>
              <a:ext uri="{FF2B5EF4-FFF2-40B4-BE49-F238E27FC236}">
                <a16:creationId xmlns:a16="http://schemas.microsoft.com/office/drawing/2014/main" id="{5B589AA6-BA87-D3D8-E35D-645C6AC86E21}"/>
              </a:ext>
            </a:extLst>
          </p:cNvPr>
          <p:cNvGraphicFramePr>
            <a:graphicFrameLocks noGrp="1"/>
          </p:cNvGraphicFramePr>
          <p:nvPr/>
        </p:nvGraphicFramePr>
        <p:xfrm>
          <a:off x="358774" y="1077830"/>
          <a:ext cx="8110333" cy="3776597"/>
        </p:xfrm>
        <a:graphic>
          <a:graphicData uri="http://schemas.openxmlformats.org/drawingml/2006/table">
            <a:tbl>
              <a:tblPr>
                <a:tableStyleId>{5C22544A-7EE6-4342-B048-85BDC9FD1C3A}</a:tableStyleId>
              </a:tblPr>
              <a:tblGrid>
                <a:gridCol w="3852711">
                  <a:extLst>
                    <a:ext uri="{9D8B030D-6E8A-4147-A177-3AD203B41FA5}">
                      <a16:colId xmlns:a16="http://schemas.microsoft.com/office/drawing/2014/main" val="20000"/>
                    </a:ext>
                  </a:extLst>
                </a:gridCol>
                <a:gridCol w="4257622">
                  <a:extLst>
                    <a:ext uri="{9D8B030D-6E8A-4147-A177-3AD203B41FA5}">
                      <a16:colId xmlns:a16="http://schemas.microsoft.com/office/drawing/2014/main" val="20001"/>
                    </a:ext>
                  </a:extLst>
                </a:gridCol>
              </a:tblGrid>
              <a:tr h="286247">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s-ES" sz="1600" b="1" i="0" u="none" strike="noStrike" dirty="0">
                          <a:solidFill>
                            <a:schemeClr val="bg1"/>
                          </a:solidFill>
                          <a:effectLst/>
                          <a:latin typeface="+mn-lt"/>
                        </a:rPr>
                        <a:t>GAAP </a:t>
                      </a:r>
                      <a:r>
                        <a:rPr lang="es-ES" sz="1600" b="1" i="0" u="none" strike="noStrike" dirty="0" err="1">
                          <a:solidFill>
                            <a:schemeClr val="bg1"/>
                          </a:solidFill>
                          <a:effectLst/>
                          <a:latin typeface="+mn-lt"/>
                        </a:rPr>
                        <a:t>Topic</a:t>
                      </a:r>
                      <a:endParaRPr lang="en-US" sz="1600" b="1" i="0" u="none" strike="noStrike" dirty="0">
                        <a:solidFill>
                          <a:schemeClr val="bg1"/>
                        </a:solidFill>
                        <a:effectLst/>
                        <a:latin typeface="+mn-lt"/>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rtl="0" fontAlgn="ctr">
                        <a:buClr>
                          <a:srgbClr val="000000"/>
                        </a:buClr>
                        <a:buSzPts val="1800"/>
                        <a:buFont typeface="Arial"/>
                        <a:buNone/>
                      </a:pPr>
                      <a:r>
                        <a:rPr lang="es-ES" sz="1600" b="1" i="0" u="none" strike="noStrike" dirty="0" err="1">
                          <a:solidFill>
                            <a:schemeClr val="bg1"/>
                          </a:solidFill>
                          <a:effectLst/>
                          <a:latin typeface="Arial"/>
                        </a:rPr>
                        <a:t>Example</a:t>
                      </a:r>
                      <a:endParaRPr lang="en-US" sz="1600" b="1" i="0" u="none" strike="noStrike" dirty="0">
                        <a:solidFill>
                          <a:schemeClr val="bg1"/>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37872">
                <a:tc>
                  <a:txBody>
                    <a:bodyPr/>
                    <a:lstStyle/>
                    <a:p>
                      <a:pPr algn="l" rtl="0" fontAlgn="ctr">
                        <a:buClr>
                          <a:srgbClr val="000000"/>
                        </a:buClr>
                        <a:buSzPts val="1800"/>
                        <a:buFont typeface="Arial"/>
                        <a:buNone/>
                      </a:pPr>
                      <a:r>
                        <a:rPr lang="en-US" sz="1200" b="1" u="none" strike="noStrike" dirty="0">
                          <a:effectLst/>
                        </a:rPr>
                        <a:t>Inventory (IAS 2, Topic 330)</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A regulatory change that renders inventories obsolete</a:t>
                      </a:r>
                    </a:p>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 	</a:t>
                      </a: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999">
                <a:tc>
                  <a:txBody>
                    <a:bodyPr/>
                    <a:lstStyle/>
                    <a:p>
                      <a:pPr algn="l" rtl="0" fontAlgn="ctr">
                        <a:buClr>
                          <a:srgbClr val="000000"/>
                        </a:buClr>
                        <a:buSzPts val="1800"/>
                        <a:buFont typeface="Arial"/>
                        <a:buNone/>
                      </a:pPr>
                      <a:r>
                        <a:rPr lang="en-US" sz="1200" b="1" u="none" strike="noStrike" dirty="0">
                          <a:effectLst/>
                        </a:rPr>
                        <a:t>Intangibles and Goodwill (IAS 38, Topic 350, 20)</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An entity may develop a more energy-efficient product to substitute a legacy product, resulting in a change in the estimated useful life of the client relationship intangible asset associated with the legacy product. </a:t>
                      </a:r>
                    </a:p>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	</a:t>
                      </a: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7872">
                <a:tc>
                  <a:txBody>
                    <a:bodyPr/>
                    <a:lstStyle/>
                    <a:p>
                      <a:pPr algn="l" rtl="0" fontAlgn="ctr">
                        <a:buClr>
                          <a:srgbClr val="000000"/>
                        </a:buClr>
                        <a:buSzPts val="1800"/>
                        <a:buFont typeface="Arial"/>
                        <a:buNone/>
                      </a:pPr>
                      <a:r>
                        <a:rPr lang="en-US" sz="1200" b="1" u="none" strike="noStrike" dirty="0">
                          <a:effectLst/>
                        </a:rPr>
                        <a:t>PP&amp;E (IAS 16, Topic 360)</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A change in regulation that adversely affects an entity could indicate that a manufacturing plant may be impaired</a:t>
                      </a:r>
                    </a:p>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endParaRPr lang="en-US" sz="1200" b="0" i="0" u="none" strike="noStrike" kern="1200" baseline="0" dirty="0">
                        <a:solidFill>
                          <a:schemeClr val="dk1"/>
                        </a:solidFill>
                        <a:latin typeface="+mn-lt"/>
                        <a:ea typeface="+mn-ea"/>
                        <a:cs typeface="+mn-cs"/>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8005">
                <a:tc>
                  <a:txBody>
                    <a:bodyPr/>
                    <a:lstStyle/>
                    <a:p>
                      <a:pPr algn="l" rtl="0" fontAlgn="ctr">
                        <a:buClr>
                          <a:srgbClr val="000000"/>
                        </a:buClr>
                        <a:buSzPts val="1800"/>
                        <a:buFont typeface="Arial"/>
                        <a:buNone/>
                      </a:pPr>
                      <a:r>
                        <a:rPr lang="en-US" sz="1200" b="1" u="none" strike="noStrike" dirty="0">
                          <a:effectLst/>
                        </a:rPr>
                        <a:t>Loss contingencies, environmental obligations, asset retirement obligations, gain contingencies…</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Legal obligation to remove a toxic waste storage facility 	</a:t>
                      </a:r>
                      <a:endParaRPr lang="en-US" sz="1800" b="0" i="0" u="none" strike="noStrike" kern="1200" baseline="0" dirty="0">
                        <a:solidFill>
                          <a:schemeClr val="dk1"/>
                        </a:solidFill>
                        <a:latin typeface="+mn-lt"/>
                        <a:ea typeface="+mn-ea"/>
                        <a:cs typeface="+mn-cs"/>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9309">
                <a:tc>
                  <a:txBody>
                    <a:bodyPr/>
                    <a:lstStyle/>
                    <a:p>
                      <a:pPr algn="l" rtl="0" fontAlgn="ctr">
                        <a:buClr>
                          <a:srgbClr val="000000"/>
                        </a:buClr>
                        <a:buSzPts val="1800"/>
                        <a:buFont typeface="Arial"/>
                        <a:buNone/>
                      </a:pPr>
                      <a:r>
                        <a:rPr lang="en-US" sz="1200" b="1" u="none" strike="noStrike" dirty="0">
                          <a:effectLst/>
                        </a:rPr>
                        <a:t>Income taxes (IAS 12, Topic 740)</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buClr>
                          <a:srgbClr val="000000"/>
                        </a:buClr>
                        <a:buSzPts val="1800"/>
                        <a:buFont typeface="Arial"/>
                        <a:buNone/>
                      </a:pPr>
                      <a:r>
                        <a:rPr lang="en-US" sz="1200" b="0" i="0" u="none" strike="noStrike" kern="1200" baseline="0" dirty="0">
                          <a:solidFill>
                            <a:schemeClr val="dk1"/>
                          </a:solidFill>
                          <a:latin typeface="+mn-lt"/>
                          <a:ea typeface="+mn-ea"/>
                          <a:cs typeface="+mn-cs"/>
                        </a:rPr>
                        <a:t>Estimates of future taxable income may be affected by projected increases in costs to comply with enacted environmental regulations </a:t>
                      </a:r>
                    </a:p>
                    <a:p>
                      <a:pPr algn="l" rtl="0" fontAlgn="ctr">
                        <a:buClr>
                          <a:srgbClr val="000000"/>
                        </a:buClr>
                        <a:buSzPts val="1800"/>
                        <a:buFont typeface="Arial"/>
                        <a:buNone/>
                      </a:pPr>
                      <a:endParaRPr lang="en-US" sz="1200" b="0"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6436">
                <a:tc>
                  <a:txBody>
                    <a:bodyPr/>
                    <a:lstStyle/>
                    <a:p>
                      <a:pPr algn="l" rtl="0" fontAlgn="ctr">
                        <a:buClr>
                          <a:srgbClr val="000000"/>
                        </a:buClr>
                        <a:buSzPts val="1800"/>
                        <a:buFont typeface="Arial"/>
                        <a:buNone/>
                      </a:pPr>
                      <a:r>
                        <a:rPr lang="en-US" sz="1200" b="1" u="none" strike="noStrike" dirty="0">
                          <a:effectLst/>
                        </a:rPr>
                        <a:t>Fair value measurements (IFRS 13, Topic 820)</a:t>
                      </a:r>
                      <a:endParaRPr lang="en-US" sz="1200" b="1" i="0" u="none" strike="noStrike" dirty="0">
                        <a:solidFill>
                          <a:srgbClr val="000000"/>
                        </a:solidFill>
                        <a:effectLst/>
                        <a:latin typeface="Arial"/>
                      </a:endParaRP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Potential legislation, or an asset’s highest and best use, may affect fair value measurements. </a:t>
                      </a:r>
                    </a:p>
                    <a:p>
                      <a:pPr marL="0" marR="0" indent="0" algn="l" defTabSz="457200" rtl="0" eaLnBrk="1" fontAlgn="ctr" latinLnBrk="0" hangingPunct="1">
                        <a:lnSpc>
                          <a:spcPct val="100000"/>
                        </a:lnSpc>
                        <a:spcBef>
                          <a:spcPts val="0"/>
                        </a:spcBef>
                        <a:spcAft>
                          <a:spcPts val="0"/>
                        </a:spcAft>
                        <a:buClr>
                          <a:srgbClr val="000000"/>
                        </a:buClr>
                        <a:buSzPts val="1800"/>
                        <a:buFont typeface="Arial"/>
                        <a:buNone/>
                        <a:tabLst/>
                        <a:defRPr/>
                      </a:pPr>
                      <a:r>
                        <a:rPr lang="en-US" sz="1200" b="0" i="0" u="none" strike="noStrike" kern="1200" baseline="0" dirty="0">
                          <a:solidFill>
                            <a:schemeClr val="dk1"/>
                          </a:solidFill>
                          <a:latin typeface="+mn-lt"/>
                          <a:ea typeface="+mn-ea"/>
                          <a:cs typeface="+mn-cs"/>
                        </a:rPr>
                        <a:t>	</a:t>
                      </a:r>
                    </a:p>
                  </a:txBody>
                  <a:tcPr marL="93777" marR="2605" marT="26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127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8768981-C242-4BA0-0467-008F894F21F5}"/>
              </a:ext>
            </a:extLst>
          </p:cNvPr>
          <p:cNvSpPr/>
          <p:nvPr/>
        </p:nvSpPr>
        <p:spPr>
          <a:xfrm>
            <a:off x="298381" y="332293"/>
            <a:ext cx="8505910" cy="6587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ヒラギノ角ゴ Pro W3" pitchFamily="-111" charset="-128"/>
              </a:defRPr>
            </a:lvl1pPr>
            <a:lvl2pPr marL="742950" indent="-285750">
              <a:defRPr>
                <a:solidFill>
                  <a:schemeClr val="tx1"/>
                </a:solidFill>
                <a:latin typeface="Arial" charset="0"/>
                <a:ea typeface="ヒラギノ角ゴ Pro W3" pitchFamily="-111" charset="-128"/>
              </a:defRPr>
            </a:lvl2pPr>
            <a:lvl3pPr marL="1143000" indent="-228600">
              <a:defRPr>
                <a:solidFill>
                  <a:schemeClr val="tx1"/>
                </a:solidFill>
                <a:latin typeface="Arial" charset="0"/>
                <a:ea typeface="ヒラギノ角ゴ Pro W3" pitchFamily="-111" charset="-128"/>
              </a:defRPr>
            </a:lvl3pPr>
            <a:lvl4pPr marL="1600200" indent="-228600">
              <a:defRPr>
                <a:solidFill>
                  <a:schemeClr val="tx1"/>
                </a:solidFill>
                <a:latin typeface="Arial" charset="0"/>
                <a:ea typeface="ヒラギノ角ゴ Pro W3" pitchFamily="-111" charset="-128"/>
              </a:defRPr>
            </a:lvl4pPr>
            <a:lvl5pPr marL="2057400" indent="-228600">
              <a:defRPr>
                <a:solidFill>
                  <a:schemeClr val="tx1"/>
                </a:solidFill>
                <a:latin typeface="Arial" charset="0"/>
                <a:ea typeface="ヒラギノ角ゴ Pro W3" pitchFamily="-11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1" charset="-128"/>
              </a:defRPr>
            </a:lvl9pPr>
          </a:lstStyle>
          <a:p>
            <a:pPr marL="230188" indent="-230188" algn="ctr">
              <a:spcBef>
                <a:spcPct val="20000"/>
              </a:spcBef>
              <a:buClr>
                <a:srgbClr val="B00000"/>
              </a:buClr>
              <a:defRPr/>
            </a:pPr>
            <a:r>
              <a:rPr lang="es-ES" altLang="zh-CN" sz="3200" b="1" dirty="0" err="1">
                <a:solidFill>
                  <a:srgbClr val="FF0000"/>
                </a:solidFill>
              </a:rPr>
              <a:t>Integration</a:t>
            </a:r>
            <a:r>
              <a:rPr lang="es-ES" altLang="zh-CN" sz="3200" b="1" dirty="0">
                <a:solidFill>
                  <a:srgbClr val="FF0000"/>
                </a:solidFill>
              </a:rPr>
              <a:t> of ESG </a:t>
            </a:r>
            <a:r>
              <a:rPr lang="es-ES" altLang="zh-CN" sz="3200" b="1" dirty="0" err="1">
                <a:solidFill>
                  <a:srgbClr val="FF0000"/>
                </a:solidFill>
              </a:rPr>
              <a:t>into</a:t>
            </a:r>
            <a:r>
              <a:rPr lang="es-ES" altLang="zh-CN" sz="3200" b="1" dirty="0">
                <a:solidFill>
                  <a:srgbClr val="FF0000"/>
                </a:solidFill>
              </a:rPr>
              <a:t> </a:t>
            </a:r>
            <a:r>
              <a:rPr lang="es-ES" altLang="zh-CN" sz="3200" b="1" dirty="0" err="1">
                <a:solidFill>
                  <a:srgbClr val="FF0000"/>
                </a:solidFill>
              </a:rPr>
              <a:t>Financial</a:t>
            </a:r>
            <a:r>
              <a:rPr lang="es-ES" altLang="zh-CN" sz="3200" b="1" dirty="0">
                <a:solidFill>
                  <a:srgbClr val="FF0000"/>
                </a:solidFill>
              </a:rPr>
              <a:t> </a:t>
            </a:r>
            <a:r>
              <a:rPr lang="es-ES" altLang="zh-CN" sz="3200" b="1" dirty="0" err="1">
                <a:solidFill>
                  <a:srgbClr val="FF0000"/>
                </a:solidFill>
              </a:rPr>
              <a:t>Reporting</a:t>
            </a:r>
            <a:endParaRPr lang="es-ES" altLang="zh-CN" sz="3200" b="1" dirty="0">
              <a:solidFill>
                <a:srgbClr val="FF0000"/>
              </a:solidFill>
            </a:endParaRPr>
          </a:p>
        </p:txBody>
      </p:sp>
      <p:graphicFrame>
        <p:nvGraphicFramePr>
          <p:cNvPr id="5" name="Table 4">
            <a:extLst>
              <a:ext uri="{FF2B5EF4-FFF2-40B4-BE49-F238E27FC236}">
                <a16:creationId xmlns:a16="http://schemas.microsoft.com/office/drawing/2014/main" id="{06F08A78-6069-4673-8C92-E7D22EC65F52}"/>
              </a:ext>
            </a:extLst>
          </p:cNvPr>
          <p:cNvGraphicFramePr>
            <a:graphicFrameLocks noGrp="1"/>
          </p:cNvGraphicFramePr>
          <p:nvPr>
            <p:extLst>
              <p:ext uri="{D42A27DB-BD31-4B8C-83A1-F6EECF244321}">
                <p14:modId xmlns:p14="http://schemas.microsoft.com/office/powerpoint/2010/main" val="2530778261"/>
              </p:ext>
            </p:extLst>
          </p:nvPr>
        </p:nvGraphicFramePr>
        <p:xfrm>
          <a:off x="561860" y="1243422"/>
          <a:ext cx="8020279" cy="2926080"/>
        </p:xfrm>
        <a:graphic>
          <a:graphicData uri="http://schemas.openxmlformats.org/drawingml/2006/table">
            <a:tbl>
              <a:tblPr firstRow="1" firstCol="1" bandRow="1">
                <a:tableStyleId>{5C22544A-7EE6-4342-B048-85BDC9FD1C3A}</a:tableStyleId>
              </a:tblPr>
              <a:tblGrid>
                <a:gridCol w="8020279">
                  <a:extLst>
                    <a:ext uri="{9D8B030D-6E8A-4147-A177-3AD203B41FA5}">
                      <a16:colId xmlns:a16="http://schemas.microsoft.com/office/drawing/2014/main" val="20000"/>
                    </a:ext>
                  </a:extLst>
                </a:gridCol>
              </a:tblGrid>
              <a:tr h="1913638">
                <a:tc>
                  <a:txBody>
                    <a:bodyPr/>
                    <a:lstStyle/>
                    <a:p>
                      <a:pPr algn="just"/>
                      <a:endParaRPr lang="en-US" sz="2400" b="0" i="1" u="none" strike="noStrike" kern="1200" baseline="0" dirty="0">
                        <a:solidFill>
                          <a:schemeClr val="tx1"/>
                        </a:solidFill>
                        <a:latin typeface="+mn-lt"/>
                        <a:ea typeface="+mn-ea"/>
                        <a:cs typeface="+mn-cs"/>
                      </a:endParaRPr>
                    </a:p>
                    <a:p>
                      <a:pPr algn="just"/>
                      <a:r>
                        <a:rPr lang="en-US" sz="2400" b="0" i="1" u="none" strike="noStrike" kern="1200" baseline="0" dirty="0">
                          <a:solidFill>
                            <a:schemeClr val="tx1"/>
                          </a:solidFill>
                          <a:latin typeface="+mn-lt"/>
                          <a:ea typeface="+mn-ea"/>
                          <a:cs typeface="+mn-cs"/>
                        </a:rPr>
                        <a:t>“ESMA highlights that issuers and auditors must consider climate risks when preparing and auditing IFRS financial statements to the extent that the effects of those risks are material to those financial statements, even if IFRS Standards do not explicitly refer to climate-related matters.”</a:t>
                      </a:r>
                    </a:p>
                    <a:p>
                      <a:pPr algn="just"/>
                      <a:endParaRPr lang="es-ES" sz="2400" b="0" i="0" u="none" strike="noStrike" kern="1200" baseline="0" dirty="0">
                        <a:solidFill>
                          <a:schemeClr val="tx1"/>
                        </a:solidFill>
                        <a:latin typeface="+mj-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CuadroTexto 8">
            <a:extLst>
              <a:ext uri="{FF2B5EF4-FFF2-40B4-BE49-F238E27FC236}">
                <a16:creationId xmlns:a16="http://schemas.microsoft.com/office/drawing/2014/main" id="{0944E98D-F00E-41A9-833D-E50959FF502F}"/>
              </a:ext>
            </a:extLst>
          </p:cNvPr>
          <p:cNvSpPr txBox="1"/>
          <p:nvPr/>
        </p:nvSpPr>
        <p:spPr>
          <a:xfrm>
            <a:off x="4307595" y="4464387"/>
            <a:ext cx="4274544" cy="646331"/>
          </a:xfrm>
          <a:prstGeom prst="rect">
            <a:avLst/>
          </a:prstGeom>
          <a:noFill/>
        </p:spPr>
        <p:txBody>
          <a:bodyPr wrap="square">
            <a:spAutoFit/>
          </a:bodyPr>
          <a:lstStyle/>
          <a:p>
            <a:pPr algn="r"/>
            <a:r>
              <a:rPr lang="en-US" sz="1800" b="0" i="0" u="none" strike="noStrike" baseline="0" dirty="0">
                <a:latin typeface="+mj-lt"/>
              </a:rPr>
              <a:t>ESMA (the European Securities and Markets Authority), October 2021 </a:t>
            </a:r>
            <a:endParaRPr lang="es-ES" dirty="0">
              <a:latin typeface="+mj-lt"/>
            </a:endParaRPr>
          </a:p>
        </p:txBody>
      </p:sp>
    </p:spTree>
    <p:extLst>
      <p:ext uri="{BB962C8B-B14F-4D97-AF65-F5344CB8AC3E}">
        <p14:creationId xmlns:p14="http://schemas.microsoft.com/office/powerpoint/2010/main" val="3121073911"/>
      </p:ext>
    </p:extLst>
  </p:cSld>
  <p:clrMapOvr>
    <a:masterClrMapping/>
  </p:clrMapOvr>
</p:sld>
</file>

<file path=ppt/theme/theme1.xml><?xml version="1.0" encoding="utf-8"?>
<a:theme xmlns:a="http://schemas.openxmlformats.org/drawingml/2006/main" name="IESE_Plantilla_con_Ejemplos_2016_v4">
  <a:themeElements>
    <a:clrScheme name="IESE - Corporative colors 1">
      <a:dk1>
        <a:srgbClr val="141313"/>
      </a:dk1>
      <a:lt1>
        <a:srgbClr val="FFFFFF"/>
      </a:lt1>
      <a:dk2>
        <a:srgbClr val="505150"/>
      </a:dk2>
      <a:lt2>
        <a:srgbClr val="DDDEDD"/>
      </a:lt2>
      <a:accent1>
        <a:srgbClr val="009E45"/>
      </a:accent1>
      <a:accent2>
        <a:srgbClr val="FF0000"/>
      </a:accent2>
      <a:accent3>
        <a:srgbClr val="FC4F00"/>
      </a:accent3>
      <a:accent4>
        <a:srgbClr val="CACBCA"/>
      </a:accent4>
      <a:accent5>
        <a:srgbClr val="B4B4B3"/>
      </a:accent5>
      <a:accent6>
        <a:srgbClr val="767776"/>
      </a:accent6>
      <a:hlink>
        <a:srgbClr val="1A1918"/>
      </a:hlink>
      <a:folHlink>
        <a:srgbClr val="76777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3175"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spcBef>
            <a:spcPct val="0"/>
          </a:spcBef>
          <a:buFont typeface="Arial"/>
          <a:buNone/>
          <a:defRPr sz="1600" dirty="0" smtClean="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1_IESE_Plantilla_con_Ejemplos_2016_v4">
  <a:themeElements>
    <a:clrScheme name="IESE - Corporative colors 1">
      <a:dk1>
        <a:srgbClr val="141313"/>
      </a:dk1>
      <a:lt1>
        <a:srgbClr val="FFFFFF"/>
      </a:lt1>
      <a:dk2>
        <a:srgbClr val="505150"/>
      </a:dk2>
      <a:lt2>
        <a:srgbClr val="DDDEDD"/>
      </a:lt2>
      <a:accent1>
        <a:srgbClr val="009E45"/>
      </a:accent1>
      <a:accent2>
        <a:srgbClr val="FF0000"/>
      </a:accent2>
      <a:accent3>
        <a:srgbClr val="FC4F00"/>
      </a:accent3>
      <a:accent4>
        <a:srgbClr val="CACBCA"/>
      </a:accent4>
      <a:accent5>
        <a:srgbClr val="B4B4B3"/>
      </a:accent5>
      <a:accent6>
        <a:srgbClr val="767776"/>
      </a:accent6>
      <a:hlink>
        <a:srgbClr val="1A1918"/>
      </a:hlink>
      <a:folHlink>
        <a:srgbClr val="76777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3175"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spcBef>
            <a:spcPct val="0"/>
          </a:spcBef>
          <a:buFont typeface="Arial"/>
          <a:buNone/>
          <a:defRPr sz="1600" dirty="0" smtClean="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IESE_Plantilla_con_Ejemplos_2016_v4</Template>
  <TotalTime>22269</TotalTime>
  <Words>771</Words>
  <Application>Microsoft Office PowerPoint</Application>
  <PresentationFormat>On-screen Show (16:10)</PresentationFormat>
  <Paragraphs>129</Paragraphs>
  <Slides>13</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13</vt:i4>
      </vt:variant>
      <vt:variant>
        <vt:lpstr>Custom Shows</vt:lpstr>
      </vt:variant>
      <vt:variant>
        <vt:i4>1</vt:i4>
      </vt:variant>
    </vt:vector>
  </HeadingPairs>
  <TitlesOfParts>
    <vt:vector size="21" baseType="lpstr">
      <vt:lpstr>Arial</vt:lpstr>
      <vt:lpstr>Calibri</vt:lpstr>
      <vt:lpstr>Cambria</vt:lpstr>
      <vt:lpstr>Courier New</vt:lpstr>
      <vt:lpstr>Wingdings</vt:lpstr>
      <vt:lpstr>IESE_Plantilla_con_Ejemplos_2016_v4</vt:lpstr>
      <vt:lpstr>1_IESE_Plantilla_con_Ejemplos_2016_v4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IESE_Pantalla</vt:lpstr>
    </vt:vector>
  </TitlesOfParts>
  <Company>Soda Diseño Gáfico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Julio Torreblanca García</dc:creator>
  <cp:lastModifiedBy>Rocamora, Andrea</cp:lastModifiedBy>
  <cp:revision>2562</cp:revision>
  <dcterms:created xsi:type="dcterms:W3CDTF">2012-01-16T11:23:03Z</dcterms:created>
  <dcterms:modified xsi:type="dcterms:W3CDTF">2023-09-14T07:55:40Z</dcterms:modified>
</cp:coreProperties>
</file>